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6858000" cy="9144000" type="letter"/>
  <p:notesSz cx="6735763" cy="9866313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8"/>
  </p:normalViewPr>
  <p:slideViewPr>
    <p:cSldViewPr snapToGrid="0" snapToObjects="1" showGuides="1">
      <p:cViewPr varScale="1">
        <p:scale>
          <a:sx n="86" d="100"/>
          <a:sy n="86" d="100"/>
        </p:scale>
        <p:origin x="292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8" d="100"/>
          <a:sy n="88" d="100"/>
        </p:scale>
        <p:origin x="27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BBD6D3A-6FF1-3245-8C0C-0CDAD9137D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441029F-5AC1-4540-B209-199E706F7F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159915-682F-4B7C-8AD7-7FCB11FAB817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2021-03-30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324ECBB-A41A-8545-BE90-99EEEFFE58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882C71-B8E6-9B4A-85BE-BA104C2C46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4C17898-3A10-CF44-A552-3280948685A7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8252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DB304D-02C8-41BD-A9E0-41D412E624C0}" type="datetime1">
              <a:rPr lang="ko-KR" altLang="en-US" smtClean="0"/>
              <a:t>2021-03-30</a:t>
            </a:fld>
            <a:endParaRPr 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 dirty="0"/>
              <a:t>마스터 텍스트 스타일을 편집하려면 클릭하세요.</a:t>
            </a:r>
          </a:p>
          <a:p>
            <a:pPr lvl="1" rtl="0"/>
            <a:r>
              <a:rPr lang="ko" dirty="0"/>
              <a:t>둘째 수준</a:t>
            </a:r>
          </a:p>
          <a:p>
            <a:pPr lvl="2" rtl="0"/>
            <a:r>
              <a:rPr lang="ko" dirty="0"/>
              <a:t>셋째 수준</a:t>
            </a:r>
          </a:p>
          <a:p>
            <a:pPr lvl="3" rtl="0"/>
            <a:r>
              <a:rPr lang="ko" dirty="0"/>
              <a:t>넷째 수준</a:t>
            </a:r>
          </a:p>
          <a:p>
            <a:pPr lvl="4" rtl="0"/>
            <a:r>
              <a:rPr lang="ko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0E8996-8344-4FE8-B696-CB62494C53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9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20E8996-8344-4FE8-B696-CB62494C53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3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20E8996-8344-4FE8-B696-CB62494C532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직사각형 58">
            <a:extLst>
              <a:ext uri="{FF2B5EF4-FFF2-40B4-BE49-F238E27FC236}">
                <a16:creationId xmlns:a16="http://schemas.microsoft.com/office/drawing/2014/main" id="{6E26CF3A-F55E-E544-9FB2-7100E5D01487}"/>
              </a:ext>
            </a:extLst>
          </p:cNvPr>
          <p:cNvSpPr/>
          <p:nvPr userDrawn="1"/>
        </p:nvSpPr>
        <p:spPr>
          <a:xfrm>
            <a:off x="0" y="0"/>
            <a:ext cx="6858000" cy="111367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aseline="0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E8C10ABA-8587-C140-975A-2657A46279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9684" y="406653"/>
            <a:ext cx="5131177" cy="535531"/>
          </a:xfrm>
        </p:spPr>
        <p:txBody>
          <a:bodyPr lIns="0" rIns="0" rtlCol="0">
            <a:noAutofit/>
          </a:bodyPr>
          <a:lstStyle>
            <a:lvl1pPr rtl="0">
              <a:defRPr sz="3600" b="0" i="0">
                <a:solidFill>
                  <a:schemeClr val="accent4">
                    <a:lumMod val="50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이름</a:t>
            </a:r>
            <a:endParaRPr lang="ko" noProof="0" dirty="0"/>
          </a:p>
        </p:txBody>
      </p:sp>
      <p:sp>
        <p:nvSpPr>
          <p:cNvPr id="20" name="텍스트 개체 틀 18" hidden="1">
            <a:extLst>
              <a:ext uri="{FF2B5EF4-FFF2-40B4-BE49-F238E27FC236}">
                <a16:creationId xmlns:a16="http://schemas.microsoft.com/office/drawing/2014/main" id="{5B977851-1691-7D44-B07D-01B553D099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64815" y="6296395"/>
            <a:ext cx="1534463" cy="23431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/>
              <a:t>학력</a:t>
            </a:r>
          </a:p>
        </p:txBody>
      </p:sp>
      <p:sp>
        <p:nvSpPr>
          <p:cNvPr id="25" name="텍스트 개체 틀 18" hidden="1">
            <a:extLst>
              <a:ext uri="{FF2B5EF4-FFF2-40B4-BE49-F238E27FC236}">
                <a16:creationId xmlns:a16="http://schemas.microsoft.com/office/drawing/2014/main" id="{420A5075-C2B7-444D-BC6C-6938ACA01F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00528" y="6603863"/>
            <a:ext cx="1359978" cy="271074"/>
          </a:xfrm>
        </p:spPr>
        <p:txBody>
          <a:bodyPr lIns="0" rIns="0" rtlCol="0" anchor="ctr">
            <a:norm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rtl="0"/>
            <a:r>
              <a:rPr lang="ko" altLang="zh-TW" b="1"/>
              <a:t>학교 이름</a:t>
            </a:r>
          </a:p>
        </p:txBody>
      </p:sp>
      <p:sp>
        <p:nvSpPr>
          <p:cNvPr id="30" name="텍스트 개체 틀 18" hidden="1">
            <a:extLst>
              <a:ext uri="{FF2B5EF4-FFF2-40B4-BE49-F238E27FC236}">
                <a16:creationId xmlns:a16="http://schemas.microsoft.com/office/drawing/2014/main" id="{5C2D1E8C-5EC6-3F41-93FE-E77D60FCAF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00528" y="6843268"/>
            <a:ext cx="1359978" cy="203662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날짜 시작</a:t>
            </a:r>
            <a:r>
              <a:rPr lang="en-US" altLang="ko-KR" noProof="0"/>
              <a:t>]-[</a:t>
            </a:r>
            <a:r>
              <a:rPr lang="ko-KR" altLang="en-US" noProof="0"/>
              <a:t>끝</a:t>
            </a:r>
            <a:r>
              <a:rPr lang="en-US" altLang="ko-KR" noProof="0"/>
              <a:t>]</a:t>
            </a:r>
            <a:endParaRPr lang="en-US" altLang="ko-KR" noProof="0" dirty="0"/>
          </a:p>
        </p:txBody>
      </p:sp>
      <p:sp>
        <p:nvSpPr>
          <p:cNvPr id="31" name="텍스트 개체 틀 18" hidden="1">
            <a:extLst>
              <a:ext uri="{FF2B5EF4-FFF2-40B4-BE49-F238E27FC236}">
                <a16:creationId xmlns:a16="http://schemas.microsoft.com/office/drawing/2014/main" id="{5262C941-7E67-EA41-A288-3F705E28D2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0528" y="7036079"/>
            <a:ext cx="1359978" cy="203662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200" i="1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학위 이름</a:t>
            </a:r>
            <a:r>
              <a:rPr lang="en-US" altLang="ko-KR" noProof="0"/>
              <a:t>]</a:t>
            </a:r>
            <a:endParaRPr lang="en-US" altLang="ko-KR" noProof="0" dirty="0"/>
          </a:p>
        </p:txBody>
      </p:sp>
      <p:sp>
        <p:nvSpPr>
          <p:cNvPr id="42" name="텍스트 개체 틀 18" hidden="1">
            <a:extLst>
              <a:ext uri="{FF2B5EF4-FFF2-40B4-BE49-F238E27FC236}">
                <a16:creationId xmlns:a16="http://schemas.microsoft.com/office/drawing/2014/main" id="{BF56832D-FE58-2F46-9555-1CCA6C0981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4434" y="7040230"/>
            <a:ext cx="693702" cy="202510"/>
          </a:xfrm>
        </p:spPr>
        <p:txBody>
          <a:bodyPr lIns="0" rIns="0" rtlCol="0" anchor="ctr">
            <a:normAutofit/>
          </a:bodyPr>
          <a:lstStyle>
            <a:lvl1pPr marL="0" indent="0" algn="ctr" rtl="0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/>
              <a:t>학점</a:t>
            </a:r>
          </a:p>
        </p:txBody>
      </p:sp>
      <p:sp>
        <p:nvSpPr>
          <p:cNvPr id="43" name="텍스트 개체 틀 18" hidden="1">
            <a:extLst>
              <a:ext uri="{FF2B5EF4-FFF2-40B4-BE49-F238E27FC236}">
                <a16:creationId xmlns:a16="http://schemas.microsoft.com/office/drawing/2014/main" id="{FDF93C53-2C8A-884C-B211-EF7B46AB70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04434" y="6653422"/>
            <a:ext cx="693702" cy="393552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" noProof="0"/>
              <a:t>4.0</a:t>
            </a:r>
          </a:p>
        </p:txBody>
      </p:sp>
      <p:sp>
        <p:nvSpPr>
          <p:cNvPr id="96" name="텍스트 개체 틀 8" hidden="1">
            <a:extLst>
              <a:ext uri="{FF2B5EF4-FFF2-40B4-BE49-F238E27FC236}">
                <a16:creationId xmlns:a16="http://schemas.microsoft.com/office/drawing/2014/main" id="{2B1A41A9-8C5A-224E-9B99-968DDF5B825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9684" y="1569344"/>
            <a:ext cx="2925613" cy="24880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ko-KR" altLang="en-US" noProof="0"/>
              <a:t>회사이름 </a:t>
            </a:r>
            <a:r>
              <a:rPr lang="en-US" altLang="ko-KR" noProof="0"/>
              <a:t>| </a:t>
            </a:r>
            <a:r>
              <a:rPr lang="ko-KR" altLang="en-US" noProof="0"/>
              <a:t>직함</a:t>
            </a:r>
          </a:p>
        </p:txBody>
      </p:sp>
      <p:sp>
        <p:nvSpPr>
          <p:cNvPr id="97" name="텍스트 개체 틀 8" hidden="1">
            <a:extLst>
              <a:ext uri="{FF2B5EF4-FFF2-40B4-BE49-F238E27FC236}">
                <a16:creationId xmlns:a16="http://schemas.microsoft.com/office/drawing/2014/main" id="{621A3ADB-23BD-8F43-BACD-95921D4463F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684" y="1860357"/>
            <a:ext cx="2925613" cy="144438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날짜 시작</a:t>
            </a:r>
            <a:r>
              <a:rPr lang="en-US" altLang="ko-KR" noProof="0"/>
              <a:t>]-[</a:t>
            </a:r>
            <a:r>
              <a:rPr lang="ko-KR" altLang="en-US" noProof="0"/>
              <a:t>끝</a:t>
            </a:r>
            <a:r>
              <a:rPr lang="en-US" altLang="ko-KR" noProof="0"/>
              <a:t>]</a:t>
            </a:r>
          </a:p>
        </p:txBody>
      </p:sp>
      <p:sp>
        <p:nvSpPr>
          <p:cNvPr id="98" name="텍스트 개체 틀 8" hidden="1">
            <a:extLst>
              <a:ext uri="{FF2B5EF4-FFF2-40B4-BE49-F238E27FC236}">
                <a16:creationId xmlns:a16="http://schemas.microsoft.com/office/drawing/2014/main" id="{D6D17EAF-2F02-AA4A-8E44-8B309C23BE7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79684" y="2056280"/>
            <a:ext cx="2925612" cy="684375"/>
          </a:xfrm>
        </p:spPr>
        <p:txBody>
          <a:bodyPr lIns="0" t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000" b="0" i="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</a:lstStyle>
          <a:p>
            <a:pPr lvl="0" rtl="0"/>
            <a:r>
              <a:rPr lang="ko" noProof="0" dirty="0"/>
              <a:t>Lorem ipsum dolor sit amet, consectetur adipiscing elit, sed do eiusmod tempor incididunt ut labore et dolore magna aliqua. Ut enim ad minim veniam, quis nostrud exercitation.</a:t>
            </a:r>
          </a:p>
        </p:txBody>
      </p:sp>
      <p:sp>
        <p:nvSpPr>
          <p:cNvPr id="99" name="텍스트 개체 틀 8" hidden="1">
            <a:extLst>
              <a:ext uri="{FF2B5EF4-FFF2-40B4-BE49-F238E27FC236}">
                <a16:creationId xmlns:a16="http://schemas.microsoft.com/office/drawing/2014/main" id="{6E210A9C-46CF-E34B-8A51-F4EB49C0E81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9684" y="1145426"/>
            <a:ext cx="2925613" cy="293251"/>
          </a:xfrm>
        </p:spPr>
        <p:txBody>
          <a:bodyPr lIns="0" rIns="0" rtlCol="0" anchor="ctr">
            <a:normAutofit/>
          </a:bodyPr>
          <a:lstStyle>
            <a:lvl1pPr marL="0" indent="0" rtl="0">
              <a:buNone/>
              <a:defRPr sz="12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ko-KR" altLang="en-US" noProof="0"/>
              <a:t>경력</a:t>
            </a:r>
          </a:p>
        </p:txBody>
      </p:sp>
      <p:sp>
        <p:nvSpPr>
          <p:cNvPr id="104" name="텍스트 개체 틀 8" hidden="1">
            <a:extLst>
              <a:ext uri="{FF2B5EF4-FFF2-40B4-BE49-F238E27FC236}">
                <a16:creationId xmlns:a16="http://schemas.microsoft.com/office/drawing/2014/main" id="{5B112CE7-45E8-2E43-A633-DB4096453E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9684" y="2840591"/>
            <a:ext cx="2925613" cy="24880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ko-KR" altLang="en-US" noProof="0"/>
              <a:t>회사이름 </a:t>
            </a:r>
            <a:r>
              <a:rPr lang="en-US" altLang="ko-KR" noProof="0"/>
              <a:t>| </a:t>
            </a:r>
            <a:r>
              <a:rPr lang="ko-KR" altLang="en-US" noProof="0"/>
              <a:t>직함</a:t>
            </a:r>
          </a:p>
        </p:txBody>
      </p:sp>
      <p:sp>
        <p:nvSpPr>
          <p:cNvPr id="105" name="텍스트 개체 틀 8" hidden="1">
            <a:extLst>
              <a:ext uri="{FF2B5EF4-FFF2-40B4-BE49-F238E27FC236}">
                <a16:creationId xmlns:a16="http://schemas.microsoft.com/office/drawing/2014/main" id="{57C75573-1BA8-C749-8829-0A0E96DACB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9684" y="3131604"/>
            <a:ext cx="2925613" cy="144438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날짜 시작</a:t>
            </a:r>
            <a:r>
              <a:rPr lang="en-US" altLang="ko-KR" noProof="0"/>
              <a:t>]-[</a:t>
            </a:r>
            <a:r>
              <a:rPr lang="ko-KR" altLang="en-US" noProof="0"/>
              <a:t>끝</a:t>
            </a:r>
            <a:r>
              <a:rPr lang="en-US" altLang="ko-KR" noProof="0"/>
              <a:t>]</a:t>
            </a:r>
          </a:p>
        </p:txBody>
      </p:sp>
      <p:sp>
        <p:nvSpPr>
          <p:cNvPr id="106" name="텍스트 개체 틀 8" hidden="1">
            <a:extLst>
              <a:ext uri="{FF2B5EF4-FFF2-40B4-BE49-F238E27FC236}">
                <a16:creationId xmlns:a16="http://schemas.microsoft.com/office/drawing/2014/main" id="{03288328-BBC2-C043-ABA7-6DE1329DE97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9684" y="3327527"/>
            <a:ext cx="2925612" cy="668990"/>
          </a:xfrm>
        </p:spPr>
        <p:txBody>
          <a:bodyPr lIns="0" t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000" b="0" i="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</a:lstStyle>
          <a:p>
            <a:pPr lvl="0" rtl="0"/>
            <a:r>
              <a:rPr lang="ko" noProof="0" dirty="0"/>
              <a:t>Lorem ipsum dolor sit amet, consectetur adipiscing elit, sed do eiusmod tempor incididunt ut labore et dolore magna aliqua. Ut enm ad minim veniam, quis nostrud exercitation.</a:t>
            </a:r>
          </a:p>
        </p:txBody>
      </p:sp>
      <p:sp>
        <p:nvSpPr>
          <p:cNvPr id="107" name="텍스트 개체 틀 8" hidden="1">
            <a:extLst>
              <a:ext uri="{FF2B5EF4-FFF2-40B4-BE49-F238E27FC236}">
                <a16:creationId xmlns:a16="http://schemas.microsoft.com/office/drawing/2014/main" id="{82046C4E-90DA-4347-A96F-BD316B2235F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9684" y="4107059"/>
            <a:ext cx="2925613" cy="24880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ko-KR" altLang="en-US" noProof="0"/>
              <a:t>회사이름 </a:t>
            </a:r>
            <a:r>
              <a:rPr lang="en-US" altLang="ko-KR" noProof="0"/>
              <a:t>| </a:t>
            </a:r>
            <a:r>
              <a:rPr lang="ko-KR" altLang="en-US" noProof="0"/>
              <a:t>직함</a:t>
            </a:r>
          </a:p>
        </p:txBody>
      </p:sp>
      <p:sp>
        <p:nvSpPr>
          <p:cNvPr id="108" name="텍스트 개체 틀 8" hidden="1">
            <a:extLst>
              <a:ext uri="{FF2B5EF4-FFF2-40B4-BE49-F238E27FC236}">
                <a16:creationId xmlns:a16="http://schemas.microsoft.com/office/drawing/2014/main" id="{D7E3073B-1F03-B344-9CCF-D116EF96411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79684" y="4398072"/>
            <a:ext cx="2925613" cy="144438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날짜 시작</a:t>
            </a:r>
            <a:r>
              <a:rPr lang="en-US" altLang="ko-KR" noProof="0"/>
              <a:t>]-[</a:t>
            </a:r>
            <a:r>
              <a:rPr lang="ko-KR" altLang="en-US" noProof="0"/>
              <a:t>끝</a:t>
            </a:r>
            <a:r>
              <a:rPr lang="en-US" altLang="ko-KR" noProof="0"/>
              <a:t>]</a:t>
            </a:r>
          </a:p>
        </p:txBody>
      </p:sp>
      <p:sp>
        <p:nvSpPr>
          <p:cNvPr id="109" name="텍스트 개체 틀 8" hidden="1">
            <a:extLst>
              <a:ext uri="{FF2B5EF4-FFF2-40B4-BE49-F238E27FC236}">
                <a16:creationId xmlns:a16="http://schemas.microsoft.com/office/drawing/2014/main" id="{2EE283F0-AFCD-5741-8C35-207ABF2D6E5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79684" y="4593995"/>
            <a:ext cx="2925612" cy="709398"/>
          </a:xfrm>
        </p:spPr>
        <p:txBody>
          <a:bodyPr lIns="0" t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000" b="0" i="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</a:lstStyle>
          <a:p>
            <a:pPr lvl="0" rtl="0"/>
            <a:r>
              <a:rPr lang="ko" noProof="0" dirty="0"/>
              <a:t>Lorem ipsum dolor sit amet, consectetur adipiscing elit, sed do eiusmod tempor incididunt ut labore et dolore magna aliqua. Ut enim ad minim veniam, quis nostrud exercitation.</a:t>
            </a:r>
          </a:p>
        </p:txBody>
      </p:sp>
      <p:sp>
        <p:nvSpPr>
          <p:cNvPr id="141" name="텍스트 개체 틀 18" hidden="1">
            <a:extLst>
              <a:ext uri="{FF2B5EF4-FFF2-40B4-BE49-F238E27FC236}">
                <a16:creationId xmlns:a16="http://schemas.microsoft.com/office/drawing/2014/main" id="{74300729-6F26-BF4C-84B9-420C9383BB7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976399" y="7594586"/>
            <a:ext cx="2687637" cy="375733"/>
          </a:xfrm>
        </p:spPr>
        <p:txBody>
          <a:bodyPr lIns="0" rIns="0" rtlCol="0" anchor="ctr">
            <a:normAutofit/>
          </a:bodyPr>
          <a:lstStyle>
            <a:lvl1pPr marL="0" indent="0" rtl="0">
              <a:buNone/>
              <a:defRPr sz="1400" b="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i-FI" altLang="ko" noProof="0"/>
              <a:t>[www.website.com]</a:t>
            </a:r>
          </a:p>
        </p:txBody>
      </p:sp>
      <p:sp>
        <p:nvSpPr>
          <p:cNvPr id="142" name="텍스트 개체 틀 18" hidden="1">
            <a:extLst>
              <a:ext uri="{FF2B5EF4-FFF2-40B4-BE49-F238E27FC236}">
                <a16:creationId xmlns:a16="http://schemas.microsoft.com/office/drawing/2014/main" id="{DDE57839-AE02-5A48-BA9C-A372F59A8A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976399" y="8060579"/>
            <a:ext cx="2687637" cy="375733"/>
          </a:xfrm>
        </p:spPr>
        <p:txBody>
          <a:bodyPr lIns="0" rIns="0" rtlCol="0" anchor="ctr">
            <a:normAutofit/>
          </a:bodyPr>
          <a:lstStyle>
            <a:lvl1pPr marL="0" indent="0" rtl="0">
              <a:buNone/>
              <a:defRPr sz="1400" b="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i-FI" altLang="ko" noProof="0"/>
              <a:t>[E-mail@email.com]</a:t>
            </a:r>
          </a:p>
        </p:txBody>
      </p:sp>
      <p:sp>
        <p:nvSpPr>
          <p:cNvPr id="143" name="텍스트 개체 틀 18" hidden="1">
            <a:extLst>
              <a:ext uri="{FF2B5EF4-FFF2-40B4-BE49-F238E27FC236}">
                <a16:creationId xmlns:a16="http://schemas.microsoft.com/office/drawing/2014/main" id="{D9890AB4-F0C2-C14A-AE40-76B0671D772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976399" y="8531775"/>
            <a:ext cx="2687637" cy="375733"/>
          </a:xfrm>
        </p:spPr>
        <p:txBody>
          <a:bodyPr lIns="0" rIns="0" rtlCol="0" anchor="ctr">
            <a:normAutofit/>
          </a:bodyPr>
          <a:lstStyle>
            <a:lvl1pPr marL="0" indent="0" rtl="0">
              <a:buNone/>
              <a:defRPr sz="1400" b="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US" altLang="ko-KR" noProof="0"/>
              <a:t>[</a:t>
            </a:r>
            <a:r>
              <a:rPr lang="ko-KR" altLang="en-US" noProof="0"/>
              <a:t>전화 번호</a:t>
            </a:r>
            <a:r>
              <a:rPr lang="en-US" altLang="ko-KR" noProof="0"/>
              <a:t>]</a:t>
            </a:r>
          </a:p>
        </p:txBody>
      </p:sp>
      <p:sp>
        <p:nvSpPr>
          <p:cNvPr id="66" name="그림 개체 틀 65">
            <a:extLst>
              <a:ext uri="{FF2B5EF4-FFF2-40B4-BE49-F238E27FC236}">
                <a16:creationId xmlns:a16="http://schemas.microsoft.com/office/drawing/2014/main" id="{D99AF921-7F38-AA4D-A86E-AAA8D030F26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596449" y="165485"/>
            <a:ext cx="1120065" cy="1120065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000" baseline="0">
                <a:solidFill>
                  <a:schemeClr val="accent5">
                    <a:lumMod val="50000"/>
                  </a:schemeClr>
                </a:solidFill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" noProof="0"/>
          </a:p>
        </p:txBody>
      </p:sp>
      <p:sp>
        <p:nvSpPr>
          <p:cNvPr id="306" name="텍스트 개체 틀 25" hidden="1">
            <a:extLst>
              <a:ext uri="{FF2B5EF4-FFF2-40B4-BE49-F238E27FC236}">
                <a16:creationId xmlns:a16="http://schemas.microsoft.com/office/drawing/2014/main" id="{F296C2BF-1825-2C45-A87E-72A783A27BC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10200" y="4355868"/>
            <a:ext cx="1327150" cy="14922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POWERPOINT</a:t>
            </a:r>
          </a:p>
        </p:txBody>
      </p:sp>
      <p:sp>
        <p:nvSpPr>
          <p:cNvPr id="310" name="텍스트 개체 틀 25" hidden="1">
            <a:extLst>
              <a:ext uri="{FF2B5EF4-FFF2-40B4-BE49-F238E27FC236}">
                <a16:creationId xmlns:a16="http://schemas.microsoft.com/office/drawing/2014/main" id="{847127D0-A2CA-244C-B0BB-449CC673F06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10200" y="4531709"/>
            <a:ext cx="1327150" cy="149225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marL="0" indent="0" rtl="0">
              <a:buNone/>
            </a:pPr>
            <a:r>
              <a:rPr lang="ko" altLang="zh-TW"/>
              <a:t>소셜 미디어</a:t>
            </a:r>
            <a:endParaRPr lang="en-US" altLang="zh-TW" dirty="0">
              <a:solidFill>
                <a:schemeClr val="bg1"/>
              </a:solidFill>
            </a:endParaRPr>
          </a:p>
        </p:txBody>
      </p:sp>
      <p:sp>
        <p:nvSpPr>
          <p:cNvPr id="312" name="텍스트 개체 틀 25" hidden="1">
            <a:extLst>
              <a:ext uri="{FF2B5EF4-FFF2-40B4-BE49-F238E27FC236}">
                <a16:creationId xmlns:a16="http://schemas.microsoft.com/office/drawing/2014/main" id="{977FAA94-5605-AD4B-8EC7-19418B74B7F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10200" y="4702427"/>
            <a:ext cx="1327150" cy="149225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rtl="0"/>
            <a:r>
              <a:rPr lang="ko" altLang="zh-TW"/>
              <a:t>팀 관리</a:t>
            </a:r>
          </a:p>
        </p:txBody>
      </p:sp>
      <p:sp>
        <p:nvSpPr>
          <p:cNvPr id="317" name="텍스트 개체 틀 25" hidden="1">
            <a:extLst>
              <a:ext uri="{FF2B5EF4-FFF2-40B4-BE49-F238E27FC236}">
                <a16:creationId xmlns:a16="http://schemas.microsoft.com/office/drawing/2014/main" id="{55B31FD5-2D4E-FB40-8D3B-9D64BB06ACE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10200" y="4191906"/>
            <a:ext cx="1327150" cy="14922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EXCEL</a:t>
            </a:r>
          </a:p>
        </p:txBody>
      </p:sp>
      <p:sp>
        <p:nvSpPr>
          <p:cNvPr id="318" name="텍스트 개체 틀 25" hidden="1">
            <a:extLst>
              <a:ext uri="{FF2B5EF4-FFF2-40B4-BE49-F238E27FC236}">
                <a16:creationId xmlns:a16="http://schemas.microsoft.com/office/drawing/2014/main" id="{ACC18595-C5AA-D643-9CE9-8E035BE3CBC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10200" y="4009026"/>
            <a:ext cx="1327150" cy="14922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WORD</a:t>
            </a:r>
          </a:p>
        </p:txBody>
      </p:sp>
      <p:sp>
        <p:nvSpPr>
          <p:cNvPr id="336" name="텍스트 개체 틀 25" hidden="1">
            <a:extLst>
              <a:ext uri="{FF2B5EF4-FFF2-40B4-BE49-F238E27FC236}">
                <a16:creationId xmlns:a16="http://schemas.microsoft.com/office/drawing/2014/main" id="{8AE7172C-56DA-214E-A8DD-40FE0388312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10200" y="5384539"/>
            <a:ext cx="1327150" cy="187142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rtl="0"/>
            <a:r>
              <a:rPr lang="ko" altLang="zh-TW"/>
              <a:t>영어</a:t>
            </a:r>
          </a:p>
        </p:txBody>
      </p:sp>
      <p:sp>
        <p:nvSpPr>
          <p:cNvPr id="337" name="텍스트 개체 틀 25" hidden="1">
            <a:extLst>
              <a:ext uri="{FF2B5EF4-FFF2-40B4-BE49-F238E27FC236}">
                <a16:creationId xmlns:a16="http://schemas.microsoft.com/office/drawing/2014/main" id="{A97B1250-9241-564A-A4AB-2492DD96A3E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410200" y="5652555"/>
            <a:ext cx="1327150" cy="187142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rtl="0"/>
            <a:r>
              <a:rPr lang="ko" altLang="zh-TW"/>
              <a:t>프랑스어</a:t>
            </a:r>
          </a:p>
        </p:txBody>
      </p:sp>
      <p:sp>
        <p:nvSpPr>
          <p:cNvPr id="338" name="텍스트 개체 틀 25" hidden="1">
            <a:extLst>
              <a:ext uri="{FF2B5EF4-FFF2-40B4-BE49-F238E27FC236}">
                <a16:creationId xmlns:a16="http://schemas.microsoft.com/office/drawing/2014/main" id="{B200B1D1-4434-5E49-8BFF-B6FF720E1DD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410200" y="5922990"/>
            <a:ext cx="1327150" cy="187142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rtl="0"/>
            <a:r>
              <a:rPr lang="ko" altLang="zh-TW"/>
              <a:t>스페인어</a:t>
            </a:r>
          </a:p>
        </p:txBody>
      </p:sp>
      <p:sp>
        <p:nvSpPr>
          <p:cNvPr id="339" name="텍스트 개체 틀 25" hidden="1">
            <a:extLst>
              <a:ext uri="{FF2B5EF4-FFF2-40B4-BE49-F238E27FC236}">
                <a16:creationId xmlns:a16="http://schemas.microsoft.com/office/drawing/2014/main" id="{C4DC3A9C-1AC5-5343-ACF6-AFB45AB7A46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97877" y="8147512"/>
            <a:ext cx="1449583" cy="26276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 dirty="0"/>
              <a:t>관리</a:t>
            </a:r>
            <a:endParaRPr lang="ko" noProof="0" dirty="0"/>
          </a:p>
        </p:txBody>
      </p:sp>
      <p:sp>
        <p:nvSpPr>
          <p:cNvPr id="340" name="텍스트 개체 틀 25" hidden="1">
            <a:extLst>
              <a:ext uri="{FF2B5EF4-FFF2-40B4-BE49-F238E27FC236}">
                <a16:creationId xmlns:a16="http://schemas.microsoft.com/office/drawing/2014/main" id="{6004AFFB-6BAF-924B-A5F2-CA7B7E10E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97877" y="8415528"/>
            <a:ext cx="1449583" cy="26276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 dirty="0"/>
              <a:t>디자인</a:t>
            </a:r>
            <a:endParaRPr lang="ko" noProof="0" dirty="0"/>
          </a:p>
        </p:txBody>
      </p:sp>
      <p:sp>
        <p:nvSpPr>
          <p:cNvPr id="341" name="텍스트 개체 틀 25" hidden="1">
            <a:extLst>
              <a:ext uri="{FF2B5EF4-FFF2-40B4-BE49-F238E27FC236}">
                <a16:creationId xmlns:a16="http://schemas.microsoft.com/office/drawing/2014/main" id="{1E9B43B5-9A43-B448-95A4-FDD649321FC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97877" y="8697907"/>
            <a:ext cx="1449583" cy="238881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 dirty="0"/>
              <a:t>개발</a:t>
            </a:r>
            <a:endParaRPr lang="ko" noProof="0" dirty="0"/>
          </a:p>
        </p:txBody>
      </p:sp>
      <p:sp>
        <p:nvSpPr>
          <p:cNvPr id="342" name="텍스트 개체 틀 25" hidden="1">
            <a:extLst>
              <a:ext uri="{FF2B5EF4-FFF2-40B4-BE49-F238E27FC236}">
                <a16:creationId xmlns:a16="http://schemas.microsoft.com/office/drawing/2014/main" id="{1ACF054A-3D21-D642-B4C6-DB5BDAC192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7877" y="7593880"/>
            <a:ext cx="1449583" cy="289046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/>
              <a:t>능력</a:t>
            </a:r>
            <a:endParaRPr lang="ko-KR" altLang="en-US" noProof="0" dirty="0"/>
          </a:p>
        </p:txBody>
      </p:sp>
      <p:sp>
        <p:nvSpPr>
          <p:cNvPr id="343" name="텍스트 개체 틀 25" hidden="1">
            <a:extLst>
              <a:ext uri="{FF2B5EF4-FFF2-40B4-BE49-F238E27FC236}">
                <a16:creationId xmlns:a16="http://schemas.microsoft.com/office/drawing/2014/main" id="{7C941C70-D057-D04B-BD74-348163471A7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97877" y="7878034"/>
            <a:ext cx="1449583" cy="262769"/>
          </a:xfrm>
        </p:spPr>
        <p:txBody>
          <a:bodyPr lIns="0" rIns="0" rtlCol="0" anchor="ctr">
            <a:noAutofit/>
          </a:bodyPr>
          <a:lstStyle>
            <a:lvl1pPr marL="0" indent="0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 dirty="0"/>
              <a:t>마케팅</a:t>
            </a:r>
            <a:endParaRPr lang="ko" noProof="0" dirty="0"/>
          </a:p>
        </p:txBody>
      </p:sp>
      <p:sp>
        <p:nvSpPr>
          <p:cNvPr id="344" name="텍스트 개체 틀 25" hidden="1">
            <a:extLst>
              <a:ext uri="{FF2B5EF4-FFF2-40B4-BE49-F238E27FC236}">
                <a16:creationId xmlns:a16="http://schemas.microsoft.com/office/drawing/2014/main" id="{CF61B5C1-8C61-1143-9083-AD58E1C749F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94178" y="8160704"/>
            <a:ext cx="1065342" cy="229094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10</a:t>
            </a:r>
          </a:p>
        </p:txBody>
      </p:sp>
      <p:sp>
        <p:nvSpPr>
          <p:cNvPr id="345" name="텍스트 개체 틀 25" hidden="1">
            <a:extLst>
              <a:ext uri="{FF2B5EF4-FFF2-40B4-BE49-F238E27FC236}">
                <a16:creationId xmlns:a16="http://schemas.microsoft.com/office/drawing/2014/main" id="{0B7D9C94-0A2C-3B4E-8B05-B7547A9A0E7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094178" y="8436611"/>
            <a:ext cx="1065342" cy="229094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7</a:t>
            </a:r>
          </a:p>
        </p:txBody>
      </p:sp>
      <p:sp>
        <p:nvSpPr>
          <p:cNvPr id="346" name="텍스트 개체 틀 25" hidden="1">
            <a:extLst>
              <a:ext uri="{FF2B5EF4-FFF2-40B4-BE49-F238E27FC236}">
                <a16:creationId xmlns:a16="http://schemas.microsoft.com/office/drawing/2014/main" id="{CCE3AE9C-BC12-B743-BF3F-A8308EFB290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094178" y="8698945"/>
            <a:ext cx="1065342" cy="229094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3.5</a:t>
            </a:r>
          </a:p>
        </p:txBody>
      </p:sp>
      <p:sp>
        <p:nvSpPr>
          <p:cNvPr id="347" name="텍스트 개체 틀 25" hidden="1">
            <a:extLst>
              <a:ext uri="{FF2B5EF4-FFF2-40B4-BE49-F238E27FC236}">
                <a16:creationId xmlns:a16="http://schemas.microsoft.com/office/drawing/2014/main" id="{F1D2929D-A8D7-274A-A253-E4556D470E7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094178" y="7905308"/>
            <a:ext cx="1065342" cy="229094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" noProof="0" dirty="0"/>
              <a:t>8</a:t>
            </a:r>
          </a:p>
        </p:txBody>
      </p:sp>
      <p:sp>
        <p:nvSpPr>
          <p:cNvPr id="348" name="텍스트 개체 틀 25" hidden="1">
            <a:extLst>
              <a:ext uri="{FF2B5EF4-FFF2-40B4-BE49-F238E27FC236}">
                <a16:creationId xmlns:a16="http://schemas.microsoft.com/office/drawing/2014/main" id="{E4C42072-2D54-8942-9963-4138F93D9F7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094543" y="7593880"/>
            <a:ext cx="1092002" cy="295809"/>
          </a:xfrm>
        </p:spPr>
        <p:txBody>
          <a:bodyPr lIns="0" rIns="0" rtlCol="0" anchor="ctr">
            <a:noAutofit/>
          </a:bodyPr>
          <a:lstStyle>
            <a:lvl1pPr marL="0" indent="0" algn="ctr" rtl="0">
              <a:buNone/>
              <a:defRPr sz="1000">
                <a:solidFill>
                  <a:schemeClr val="bg1"/>
                </a:solidFill>
                <a:latin typeface="맑은 고딕" panose="020B0503020000020004" pitchFamily="50" charset="-127"/>
              </a:defRPr>
            </a:lvl1pPr>
            <a:lvl2pPr marL="342900" indent="0">
              <a:buNone/>
              <a:defRPr sz="1000">
                <a:solidFill>
                  <a:schemeClr val="bg1"/>
                </a:solidFill>
                <a:latin typeface="+mj-lt"/>
              </a:defRPr>
            </a:lvl2pPr>
            <a:lvl3pPr marL="685800" indent="0">
              <a:buNone/>
              <a:defRPr sz="1000">
                <a:solidFill>
                  <a:schemeClr val="bg1"/>
                </a:solidFill>
                <a:latin typeface="+mj-lt"/>
              </a:defRPr>
            </a:lvl3pPr>
            <a:lvl4pPr marL="1028700" indent="0">
              <a:buNone/>
              <a:defRPr sz="1000">
                <a:solidFill>
                  <a:schemeClr val="bg1"/>
                </a:solidFill>
                <a:latin typeface="+mj-lt"/>
              </a:defRPr>
            </a:lvl4pPr>
            <a:lvl5pPr marL="1371600" indent="0">
              <a:buNone/>
              <a:defRPr sz="10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ko-KR" altLang="en-US" noProof="0"/>
              <a:t>경력 연수</a:t>
            </a:r>
            <a:endParaRPr lang="ko-KR" altLang="en-US" noProof="0" dirty="0"/>
          </a:p>
        </p:txBody>
      </p:sp>
      <p:cxnSp>
        <p:nvCxnSpPr>
          <p:cNvPr id="355" name="직선 연결선 354" hidden="1">
            <a:extLst>
              <a:ext uri="{FF2B5EF4-FFF2-40B4-BE49-F238E27FC236}">
                <a16:creationId xmlns:a16="http://schemas.microsoft.com/office/drawing/2014/main" id="{DF98499B-F2A5-CA4E-943A-53F88D825970}"/>
              </a:ext>
            </a:extLst>
          </p:cNvPr>
          <p:cNvCxnSpPr>
            <a:cxnSpLocks/>
          </p:cNvCxnSpPr>
          <p:nvPr userDrawn="1"/>
        </p:nvCxnSpPr>
        <p:spPr>
          <a:xfrm>
            <a:off x="0" y="1121676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텍스트 개체 틀 60" hidden="1">
            <a:extLst>
              <a:ext uri="{FF2B5EF4-FFF2-40B4-BE49-F238E27FC236}">
                <a16:creationId xmlns:a16="http://schemas.microsoft.com/office/drawing/2014/main" id="{17521193-60AC-664A-A033-8AA4404C6AA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464815" y="1146174"/>
            <a:ext cx="2662311" cy="300507"/>
          </a:xfrm>
        </p:spPr>
        <p:txBody>
          <a:bodyPr l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/>
              <a:t>국제적인 경력</a:t>
            </a:r>
          </a:p>
        </p:txBody>
      </p:sp>
      <p:sp>
        <p:nvSpPr>
          <p:cNvPr id="359" name="텍스트 개체 틀 60" hidden="1">
            <a:extLst>
              <a:ext uri="{FF2B5EF4-FFF2-40B4-BE49-F238E27FC236}">
                <a16:creationId xmlns:a16="http://schemas.microsoft.com/office/drawing/2014/main" id="{412CE960-3495-1F42-80A3-840D05EC91C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64815" y="3622089"/>
            <a:ext cx="2662311" cy="300507"/>
          </a:xfrm>
        </p:spPr>
        <p:txBody>
          <a:bodyPr l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rtl="0"/>
            <a:r>
              <a:rPr lang="ko" altLang="zh-TW" b="1"/>
              <a:t>기술</a:t>
            </a:r>
            <a:endParaRPr lang="ko" altLang="zh-TW" b="1" dirty="0"/>
          </a:p>
        </p:txBody>
      </p:sp>
      <p:sp>
        <p:nvSpPr>
          <p:cNvPr id="360" name="텍스트 개체 틀 60" hidden="1">
            <a:extLst>
              <a:ext uri="{FF2B5EF4-FFF2-40B4-BE49-F238E27FC236}">
                <a16:creationId xmlns:a16="http://schemas.microsoft.com/office/drawing/2014/main" id="{08F6B783-82B6-B242-AA40-D9F7AE3B8CE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464815" y="5014791"/>
            <a:ext cx="2662311" cy="300507"/>
          </a:xfrm>
        </p:spPr>
        <p:txBody>
          <a:bodyPr lIns="0" rtlCol="0" anchor="ctr">
            <a:noAutofit/>
          </a:bodyPr>
          <a:lstStyle>
            <a:lvl1pPr marL="0" indent="0" rtl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/>
              <a:t>언어</a:t>
            </a:r>
          </a:p>
        </p:txBody>
      </p:sp>
    </p:spTree>
    <p:extLst>
      <p:ext uri="{BB962C8B-B14F-4D97-AF65-F5344CB8AC3E}">
        <p14:creationId xmlns:p14="http://schemas.microsoft.com/office/powerpoint/2010/main" val="2072580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" dirty="0"/>
              <a:t>마스터 제목 스타일 편집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" dirty="0"/>
              <a:t>마스터 텍스트 스타일을 편집하려면 클릭하세요.</a:t>
            </a:r>
          </a:p>
          <a:p>
            <a:pPr lvl="1" rtl="0"/>
            <a:r>
              <a:rPr lang="ko" dirty="0"/>
              <a:t>둘째 수준</a:t>
            </a:r>
          </a:p>
          <a:p>
            <a:pPr lvl="2" rtl="0"/>
            <a:r>
              <a:rPr lang="ko" dirty="0"/>
              <a:t>셋째 수준</a:t>
            </a:r>
          </a:p>
          <a:p>
            <a:pPr lvl="3" rtl="0"/>
            <a:r>
              <a:rPr lang="ko" dirty="0"/>
              <a:t>넷째 수준</a:t>
            </a:r>
          </a:p>
          <a:p>
            <a:pPr lvl="4" rtl="0"/>
            <a:r>
              <a:rPr lang="ko" dirty="0"/>
              <a:t>다섯째 수준</a:t>
            </a:r>
            <a:endParaRPr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123E0EA-2B5F-4CCA-85B0-E0291922EA7C}" type="datetime1">
              <a:rPr lang="ko-KR" altLang="en-US" smtClean="0"/>
              <a:t>2021-03-30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6FD580D-DD1F-2749-85C8-F9883E4B5E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ABD56A74-3819-47CE-8737-C6E23389A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756252" y="2619954"/>
            <a:ext cx="280451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그래픽 130" descr="웹 아이콘">
            <a:extLst>
              <a:ext uri="{FF2B5EF4-FFF2-40B4-BE49-F238E27FC236}">
                <a16:creationId xmlns:a16="http://schemas.microsoft.com/office/drawing/2014/main" id="{307C1F38-F611-44D9-8D5C-33FC1BD3A6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267943" y="7698082"/>
            <a:ext cx="263839" cy="263839"/>
          </a:xfrm>
          <a:custGeom>
            <a:avLst/>
            <a:gdLst>
              <a:gd name="connsiteX0" fmla="*/ 49857 w 96715"/>
              <a:gd name="connsiteY0" fmla="*/ 17 h 96715"/>
              <a:gd name="connsiteX1" fmla="*/ 0 w 96715"/>
              <a:gd name="connsiteY1" fmla="*/ 51355 h 96715"/>
              <a:gd name="connsiteX2" fmla="*/ 51167 w 96715"/>
              <a:gd name="connsiteY2" fmla="*/ 102545 h 96715"/>
              <a:gd name="connsiteX3" fmla="*/ 102357 w 96715"/>
              <a:gd name="connsiteY3" fmla="*/ 51378 h 96715"/>
              <a:gd name="connsiteX4" fmla="*/ 102357 w 96715"/>
              <a:gd name="connsiteY4" fmla="*/ 51355 h 96715"/>
              <a:gd name="connsiteX5" fmla="*/ 51355 w 96715"/>
              <a:gd name="connsiteY5" fmla="*/ 0 h 96715"/>
              <a:gd name="connsiteX6" fmla="*/ 49857 w 96715"/>
              <a:gd name="connsiteY6" fmla="*/ 17 h 96715"/>
              <a:gd name="connsiteX7" fmla="*/ 43246 w 96715"/>
              <a:gd name="connsiteY7" fmla="*/ 5506 h 96715"/>
              <a:gd name="connsiteX8" fmla="*/ 32946 w 96715"/>
              <a:gd name="connsiteY8" fmla="*/ 33258 h 96715"/>
              <a:gd name="connsiteX9" fmla="*/ 8315 w 96715"/>
              <a:gd name="connsiteY9" fmla="*/ 33258 h 96715"/>
              <a:gd name="connsiteX10" fmla="*/ 43246 w 96715"/>
              <a:gd name="connsiteY10" fmla="*/ 5506 h 96715"/>
              <a:gd name="connsiteX11" fmla="*/ 59112 w 96715"/>
              <a:gd name="connsiteY11" fmla="*/ 5506 h 96715"/>
              <a:gd name="connsiteX12" fmla="*/ 94043 w 96715"/>
              <a:gd name="connsiteY12" fmla="*/ 33258 h 96715"/>
              <a:gd name="connsiteX13" fmla="*/ 69412 w 96715"/>
              <a:gd name="connsiteY13" fmla="*/ 33258 h 96715"/>
              <a:gd name="connsiteX14" fmla="*/ 59112 w 96715"/>
              <a:gd name="connsiteY14" fmla="*/ 5506 h 96715"/>
              <a:gd name="connsiteX15" fmla="*/ 51056 w 96715"/>
              <a:gd name="connsiteY15" fmla="*/ 6610 h 96715"/>
              <a:gd name="connsiteX16" fmla="*/ 55990 w 96715"/>
              <a:gd name="connsiteY16" fmla="*/ 9482 h 96715"/>
              <a:gd name="connsiteX17" fmla="*/ 64664 w 96715"/>
              <a:gd name="connsiteY17" fmla="*/ 33258 h 96715"/>
              <a:gd name="connsiteX18" fmla="*/ 37694 w 96715"/>
              <a:gd name="connsiteY18" fmla="*/ 33258 h 96715"/>
              <a:gd name="connsiteX19" fmla="*/ 46367 w 96715"/>
              <a:gd name="connsiteY19" fmla="*/ 9482 h 96715"/>
              <a:gd name="connsiteX20" fmla="*/ 51056 w 96715"/>
              <a:gd name="connsiteY20" fmla="*/ 6610 h 96715"/>
              <a:gd name="connsiteX21" fmla="*/ 6638 w 96715"/>
              <a:gd name="connsiteY21" fmla="*/ 37911 h 96715"/>
              <a:gd name="connsiteX22" fmla="*/ 32146 w 96715"/>
              <a:gd name="connsiteY22" fmla="*/ 37911 h 96715"/>
              <a:gd name="connsiteX23" fmla="*/ 32146 w 96715"/>
              <a:gd name="connsiteY23" fmla="*/ 64795 h 96715"/>
              <a:gd name="connsiteX24" fmla="*/ 6638 w 96715"/>
              <a:gd name="connsiteY24" fmla="*/ 64795 h 96715"/>
              <a:gd name="connsiteX25" fmla="*/ 6638 w 96715"/>
              <a:gd name="connsiteY25" fmla="*/ 37911 h 96715"/>
              <a:gd name="connsiteX26" fmla="*/ 36853 w 96715"/>
              <a:gd name="connsiteY26" fmla="*/ 37911 h 96715"/>
              <a:gd name="connsiteX27" fmla="*/ 65509 w 96715"/>
              <a:gd name="connsiteY27" fmla="*/ 37911 h 96715"/>
              <a:gd name="connsiteX28" fmla="*/ 65509 w 96715"/>
              <a:gd name="connsiteY28" fmla="*/ 64795 h 96715"/>
              <a:gd name="connsiteX29" fmla="*/ 36853 w 96715"/>
              <a:gd name="connsiteY29" fmla="*/ 64795 h 96715"/>
              <a:gd name="connsiteX30" fmla="*/ 36853 w 96715"/>
              <a:gd name="connsiteY30" fmla="*/ 37911 h 96715"/>
              <a:gd name="connsiteX31" fmla="*/ 70212 w 96715"/>
              <a:gd name="connsiteY31" fmla="*/ 37911 h 96715"/>
              <a:gd name="connsiteX32" fmla="*/ 95719 w 96715"/>
              <a:gd name="connsiteY32" fmla="*/ 37911 h 96715"/>
              <a:gd name="connsiteX33" fmla="*/ 95719 w 96715"/>
              <a:gd name="connsiteY33" fmla="*/ 64795 h 96715"/>
              <a:gd name="connsiteX34" fmla="*/ 70212 w 96715"/>
              <a:gd name="connsiteY34" fmla="*/ 64795 h 96715"/>
              <a:gd name="connsiteX35" fmla="*/ 70212 w 96715"/>
              <a:gd name="connsiteY35" fmla="*/ 37911 h 96715"/>
              <a:gd name="connsiteX36" fmla="*/ 8315 w 96715"/>
              <a:gd name="connsiteY36" fmla="*/ 69447 h 96715"/>
              <a:gd name="connsiteX37" fmla="*/ 32946 w 96715"/>
              <a:gd name="connsiteY37" fmla="*/ 69447 h 96715"/>
              <a:gd name="connsiteX38" fmla="*/ 43246 w 96715"/>
              <a:gd name="connsiteY38" fmla="*/ 97199 h 96715"/>
              <a:gd name="connsiteX39" fmla="*/ 8315 w 96715"/>
              <a:gd name="connsiteY39" fmla="*/ 69447 h 96715"/>
              <a:gd name="connsiteX40" fmla="*/ 37694 w 96715"/>
              <a:gd name="connsiteY40" fmla="*/ 69447 h 96715"/>
              <a:gd name="connsiteX41" fmla="*/ 64664 w 96715"/>
              <a:gd name="connsiteY41" fmla="*/ 69447 h 96715"/>
              <a:gd name="connsiteX42" fmla="*/ 55990 w 96715"/>
              <a:gd name="connsiteY42" fmla="*/ 93224 h 96715"/>
              <a:gd name="connsiteX43" fmla="*/ 48593 w 96715"/>
              <a:gd name="connsiteY43" fmla="*/ 95450 h 96715"/>
              <a:gd name="connsiteX44" fmla="*/ 46367 w 96715"/>
              <a:gd name="connsiteY44" fmla="*/ 93224 h 96715"/>
              <a:gd name="connsiteX45" fmla="*/ 37694 w 96715"/>
              <a:gd name="connsiteY45" fmla="*/ 69447 h 96715"/>
              <a:gd name="connsiteX46" fmla="*/ 69412 w 96715"/>
              <a:gd name="connsiteY46" fmla="*/ 69447 h 96715"/>
              <a:gd name="connsiteX47" fmla="*/ 94043 w 96715"/>
              <a:gd name="connsiteY47" fmla="*/ 69447 h 96715"/>
              <a:gd name="connsiteX48" fmla="*/ 59112 w 96715"/>
              <a:gd name="connsiteY48" fmla="*/ 97199 h 96715"/>
              <a:gd name="connsiteX49" fmla="*/ 69412 w 96715"/>
              <a:gd name="connsiteY49" fmla="*/ 69447 h 9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6715" h="96715">
                <a:moveTo>
                  <a:pt x="49857" y="17"/>
                </a:moveTo>
                <a:cubicBezTo>
                  <a:pt x="22047" y="736"/>
                  <a:pt x="-95" y="23536"/>
                  <a:pt x="0" y="51355"/>
                </a:cubicBezTo>
                <a:cubicBezTo>
                  <a:pt x="-6" y="79620"/>
                  <a:pt x="22902" y="102538"/>
                  <a:pt x="51167" y="102545"/>
                </a:cubicBezTo>
                <a:cubicBezTo>
                  <a:pt x="79432" y="102551"/>
                  <a:pt x="102351" y="79643"/>
                  <a:pt x="102357" y="51378"/>
                </a:cubicBezTo>
                <a:cubicBezTo>
                  <a:pt x="102357" y="51370"/>
                  <a:pt x="102357" y="51362"/>
                  <a:pt x="102357" y="51355"/>
                </a:cubicBezTo>
                <a:cubicBezTo>
                  <a:pt x="102455" y="23089"/>
                  <a:pt x="79620" y="97"/>
                  <a:pt x="51355" y="0"/>
                </a:cubicBezTo>
                <a:cubicBezTo>
                  <a:pt x="50856" y="-1"/>
                  <a:pt x="50356" y="4"/>
                  <a:pt x="49857" y="17"/>
                </a:cubicBezTo>
                <a:close/>
                <a:moveTo>
                  <a:pt x="43246" y="5506"/>
                </a:moveTo>
                <a:cubicBezTo>
                  <a:pt x="38353" y="14148"/>
                  <a:pt x="34876" y="23517"/>
                  <a:pt x="32946" y="33258"/>
                </a:cubicBezTo>
                <a:lnTo>
                  <a:pt x="8315" y="33258"/>
                </a:lnTo>
                <a:cubicBezTo>
                  <a:pt x="14475" y="18664"/>
                  <a:pt x="27637" y="8207"/>
                  <a:pt x="43246" y="5506"/>
                </a:cubicBezTo>
                <a:close/>
                <a:moveTo>
                  <a:pt x="59112" y="5506"/>
                </a:moveTo>
                <a:cubicBezTo>
                  <a:pt x="74721" y="8207"/>
                  <a:pt x="87883" y="18664"/>
                  <a:pt x="94043" y="33258"/>
                </a:cubicBezTo>
                <a:lnTo>
                  <a:pt x="69412" y="33258"/>
                </a:lnTo>
                <a:cubicBezTo>
                  <a:pt x="67482" y="23517"/>
                  <a:pt x="64004" y="14148"/>
                  <a:pt x="59112" y="5506"/>
                </a:cubicBezTo>
                <a:close/>
                <a:moveTo>
                  <a:pt x="51056" y="6610"/>
                </a:moveTo>
                <a:cubicBezTo>
                  <a:pt x="53110" y="6563"/>
                  <a:pt x="55016" y="7673"/>
                  <a:pt x="55990" y="9482"/>
                </a:cubicBezTo>
                <a:cubicBezTo>
                  <a:pt x="60007" y="16950"/>
                  <a:pt x="62928" y="24958"/>
                  <a:pt x="64664" y="33258"/>
                </a:cubicBezTo>
                <a:lnTo>
                  <a:pt x="37694" y="33258"/>
                </a:lnTo>
                <a:cubicBezTo>
                  <a:pt x="39429" y="24958"/>
                  <a:pt x="42351" y="16950"/>
                  <a:pt x="46367" y="9482"/>
                </a:cubicBezTo>
                <a:cubicBezTo>
                  <a:pt x="47299" y="7750"/>
                  <a:pt x="49090" y="6654"/>
                  <a:pt x="51056" y="6610"/>
                </a:cubicBezTo>
                <a:close/>
                <a:moveTo>
                  <a:pt x="6638" y="37911"/>
                </a:moveTo>
                <a:lnTo>
                  <a:pt x="32146" y="37911"/>
                </a:lnTo>
                <a:cubicBezTo>
                  <a:pt x="30844" y="46825"/>
                  <a:pt x="30844" y="55881"/>
                  <a:pt x="32146" y="64795"/>
                </a:cubicBezTo>
                <a:lnTo>
                  <a:pt x="6638" y="64795"/>
                </a:lnTo>
                <a:cubicBezTo>
                  <a:pt x="3993" y="56029"/>
                  <a:pt x="3993" y="46677"/>
                  <a:pt x="6638" y="37911"/>
                </a:cubicBezTo>
                <a:close/>
                <a:moveTo>
                  <a:pt x="36853" y="37911"/>
                </a:moveTo>
                <a:lnTo>
                  <a:pt x="65509" y="37911"/>
                </a:lnTo>
                <a:cubicBezTo>
                  <a:pt x="66880" y="46820"/>
                  <a:pt x="66880" y="55886"/>
                  <a:pt x="65509" y="64795"/>
                </a:cubicBezTo>
                <a:lnTo>
                  <a:pt x="36853" y="64795"/>
                </a:lnTo>
                <a:cubicBezTo>
                  <a:pt x="35482" y="55886"/>
                  <a:pt x="35482" y="46819"/>
                  <a:pt x="36853" y="37911"/>
                </a:cubicBezTo>
                <a:close/>
                <a:moveTo>
                  <a:pt x="70212" y="37911"/>
                </a:moveTo>
                <a:lnTo>
                  <a:pt x="95719" y="37911"/>
                </a:lnTo>
                <a:cubicBezTo>
                  <a:pt x="98365" y="46677"/>
                  <a:pt x="98365" y="56029"/>
                  <a:pt x="95719" y="64795"/>
                </a:cubicBezTo>
                <a:lnTo>
                  <a:pt x="70212" y="64795"/>
                </a:lnTo>
                <a:cubicBezTo>
                  <a:pt x="71513" y="55881"/>
                  <a:pt x="71513" y="46825"/>
                  <a:pt x="70212" y="37911"/>
                </a:cubicBezTo>
                <a:close/>
                <a:moveTo>
                  <a:pt x="8315" y="69447"/>
                </a:moveTo>
                <a:lnTo>
                  <a:pt x="32946" y="69447"/>
                </a:lnTo>
                <a:cubicBezTo>
                  <a:pt x="34876" y="79188"/>
                  <a:pt x="38353" y="88558"/>
                  <a:pt x="43246" y="97199"/>
                </a:cubicBezTo>
                <a:cubicBezTo>
                  <a:pt x="27637" y="94499"/>
                  <a:pt x="14475" y="84041"/>
                  <a:pt x="8315" y="69447"/>
                </a:cubicBezTo>
                <a:close/>
                <a:moveTo>
                  <a:pt x="37694" y="69447"/>
                </a:moveTo>
                <a:lnTo>
                  <a:pt x="64664" y="69447"/>
                </a:lnTo>
                <a:cubicBezTo>
                  <a:pt x="62928" y="77748"/>
                  <a:pt x="60007" y="85755"/>
                  <a:pt x="55990" y="93224"/>
                </a:cubicBezTo>
                <a:cubicBezTo>
                  <a:pt x="54562" y="95881"/>
                  <a:pt x="51250" y="96878"/>
                  <a:pt x="48593" y="95450"/>
                </a:cubicBezTo>
                <a:cubicBezTo>
                  <a:pt x="47649" y="94942"/>
                  <a:pt x="46875" y="94168"/>
                  <a:pt x="46367" y="93224"/>
                </a:cubicBezTo>
                <a:cubicBezTo>
                  <a:pt x="42351" y="85755"/>
                  <a:pt x="39429" y="77748"/>
                  <a:pt x="37694" y="69447"/>
                </a:cubicBezTo>
                <a:close/>
                <a:moveTo>
                  <a:pt x="69412" y="69447"/>
                </a:moveTo>
                <a:lnTo>
                  <a:pt x="94043" y="69447"/>
                </a:lnTo>
                <a:cubicBezTo>
                  <a:pt x="87883" y="84041"/>
                  <a:pt x="74721" y="94499"/>
                  <a:pt x="59112" y="97199"/>
                </a:cubicBezTo>
                <a:cubicBezTo>
                  <a:pt x="64004" y="88558"/>
                  <a:pt x="67482" y="79188"/>
                  <a:pt x="69412" y="69447"/>
                </a:cubicBezTo>
                <a:close/>
              </a:path>
            </a:pathLst>
          </a:custGeom>
          <a:solidFill>
            <a:schemeClr val="bg1"/>
          </a:solidFill>
          <a:ln w="879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b="1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그래픽 133" descr="종이 비행기 아이콘">
            <a:extLst>
              <a:ext uri="{FF2B5EF4-FFF2-40B4-BE49-F238E27FC236}">
                <a16:creationId xmlns:a16="http://schemas.microsoft.com/office/drawing/2014/main" id="{7B7F1B88-6AF5-4E98-A04A-CE6922600D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219237" y="8143877"/>
            <a:ext cx="351767" cy="263825"/>
          </a:xfrm>
          <a:custGeom>
            <a:avLst/>
            <a:gdLst>
              <a:gd name="connsiteX0" fmla="*/ 445994 w 457200"/>
              <a:gd name="connsiteY0" fmla="*/ 285 h 342900"/>
              <a:gd name="connsiteX1" fmla="*/ 445994 w 457200"/>
              <a:gd name="connsiteY1" fmla="*/ 285 h 342900"/>
              <a:gd name="connsiteX2" fmla="*/ 224 w 457200"/>
              <a:gd name="connsiteY2" fmla="*/ 130777 h 342900"/>
              <a:gd name="connsiteX3" fmla="*/ 91664 w 457200"/>
              <a:gd name="connsiteY3" fmla="*/ 199357 h 342900"/>
              <a:gd name="connsiteX4" fmla="*/ 122144 w 457200"/>
              <a:gd name="connsiteY4" fmla="*/ 335565 h 342900"/>
              <a:gd name="connsiteX5" fmla="*/ 122144 w 457200"/>
              <a:gd name="connsiteY5" fmla="*/ 336517 h 342900"/>
              <a:gd name="connsiteX6" fmla="*/ 123097 w 457200"/>
              <a:gd name="connsiteY6" fmla="*/ 338422 h 342900"/>
              <a:gd name="connsiteX7" fmla="*/ 124049 w 457200"/>
              <a:gd name="connsiteY7" fmla="*/ 339375 h 342900"/>
              <a:gd name="connsiteX8" fmla="*/ 125002 w 457200"/>
              <a:gd name="connsiteY8" fmla="*/ 340327 h 342900"/>
              <a:gd name="connsiteX9" fmla="*/ 125954 w 457200"/>
              <a:gd name="connsiteY9" fmla="*/ 341280 h 342900"/>
              <a:gd name="connsiteX10" fmla="*/ 126907 w 457200"/>
              <a:gd name="connsiteY10" fmla="*/ 342232 h 342900"/>
              <a:gd name="connsiteX11" fmla="*/ 127859 w 457200"/>
              <a:gd name="connsiteY11" fmla="*/ 342232 h 342900"/>
              <a:gd name="connsiteX12" fmla="*/ 128812 w 457200"/>
              <a:gd name="connsiteY12" fmla="*/ 342232 h 342900"/>
              <a:gd name="connsiteX13" fmla="*/ 131669 w 457200"/>
              <a:gd name="connsiteY13" fmla="*/ 343185 h 342900"/>
              <a:gd name="connsiteX14" fmla="*/ 131669 w 457200"/>
              <a:gd name="connsiteY14" fmla="*/ 343185 h 342900"/>
              <a:gd name="connsiteX15" fmla="*/ 131669 w 457200"/>
              <a:gd name="connsiteY15" fmla="*/ 343185 h 342900"/>
              <a:gd name="connsiteX16" fmla="*/ 131669 w 457200"/>
              <a:gd name="connsiteY16" fmla="*/ 343185 h 342900"/>
              <a:gd name="connsiteX17" fmla="*/ 134527 w 457200"/>
              <a:gd name="connsiteY17" fmla="*/ 342232 h 342900"/>
              <a:gd name="connsiteX18" fmla="*/ 135479 w 457200"/>
              <a:gd name="connsiteY18" fmla="*/ 342232 h 342900"/>
              <a:gd name="connsiteX19" fmla="*/ 137384 w 457200"/>
              <a:gd name="connsiteY19" fmla="*/ 340327 h 342900"/>
              <a:gd name="connsiteX20" fmla="*/ 137384 w 457200"/>
              <a:gd name="connsiteY20" fmla="*/ 340327 h 342900"/>
              <a:gd name="connsiteX21" fmla="*/ 204059 w 457200"/>
              <a:gd name="connsiteY21" fmla="*/ 275557 h 342900"/>
              <a:gd name="connsiteX22" fmla="*/ 315502 w 457200"/>
              <a:gd name="connsiteY22" fmla="*/ 337470 h 342900"/>
              <a:gd name="connsiteX23" fmla="*/ 457424 w 457200"/>
              <a:gd name="connsiteY23" fmla="*/ 9810 h 342900"/>
              <a:gd name="connsiteX24" fmla="*/ 445994 w 457200"/>
              <a:gd name="connsiteY24" fmla="*/ 285 h 342900"/>
              <a:gd name="connsiteX25" fmla="*/ 32609 w 457200"/>
              <a:gd name="connsiteY25" fmla="*/ 135540 h 342900"/>
              <a:gd name="connsiteX26" fmla="*/ 365984 w 457200"/>
              <a:gd name="connsiteY26" fmla="*/ 42195 h 342900"/>
              <a:gd name="connsiteX27" fmla="*/ 101189 w 457200"/>
              <a:gd name="connsiteY27" fmla="*/ 182212 h 342900"/>
              <a:gd name="connsiteX28" fmla="*/ 32609 w 457200"/>
              <a:gd name="connsiteY28" fmla="*/ 135540 h 342900"/>
              <a:gd name="connsiteX29" fmla="*/ 130717 w 457200"/>
              <a:gd name="connsiteY29" fmla="*/ 286035 h 342900"/>
              <a:gd name="connsiteX30" fmla="*/ 114524 w 457200"/>
              <a:gd name="connsiteY30" fmla="*/ 214597 h 342900"/>
              <a:gd name="connsiteX31" fmla="*/ 140242 w 457200"/>
              <a:gd name="connsiteY31" fmla="*/ 231742 h 342900"/>
              <a:gd name="connsiteX32" fmla="*/ 130717 w 457200"/>
              <a:gd name="connsiteY32" fmla="*/ 286035 h 342900"/>
              <a:gd name="connsiteX33" fmla="*/ 119287 w 457200"/>
              <a:gd name="connsiteY33" fmla="*/ 194595 h 342900"/>
              <a:gd name="connsiteX34" fmla="*/ 203107 w 457200"/>
              <a:gd name="connsiteY34" fmla="*/ 149827 h 342900"/>
              <a:gd name="connsiteX35" fmla="*/ 338362 w 457200"/>
              <a:gd name="connsiteY35" fmla="*/ 78390 h 342900"/>
              <a:gd name="connsiteX36" fmla="*/ 151672 w 457200"/>
              <a:gd name="connsiteY36" fmla="*/ 216502 h 342900"/>
              <a:gd name="connsiteX37" fmla="*/ 119287 w 457200"/>
              <a:gd name="connsiteY37" fmla="*/ 194595 h 342900"/>
              <a:gd name="connsiteX38" fmla="*/ 146909 w 457200"/>
              <a:gd name="connsiteY38" fmla="*/ 306037 h 342900"/>
              <a:gd name="connsiteX39" fmla="*/ 158339 w 457200"/>
              <a:gd name="connsiteY39" fmla="*/ 244125 h 342900"/>
              <a:gd name="connsiteX40" fmla="*/ 189772 w 457200"/>
              <a:gd name="connsiteY40" fmla="*/ 265080 h 342900"/>
              <a:gd name="connsiteX41" fmla="*/ 146909 w 457200"/>
              <a:gd name="connsiteY41" fmla="*/ 306037 h 342900"/>
              <a:gd name="connsiteX42" fmla="*/ 304072 w 457200"/>
              <a:gd name="connsiteY42" fmla="*/ 319372 h 342900"/>
              <a:gd name="connsiteX43" fmla="*/ 167864 w 457200"/>
              <a:gd name="connsiteY43" fmla="*/ 227932 h 342900"/>
              <a:gd name="connsiteX44" fmla="*/ 425039 w 457200"/>
              <a:gd name="connsiteY44" fmla="*/ 38385 h 342900"/>
              <a:gd name="connsiteX45" fmla="*/ 304072 w 457200"/>
              <a:gd name="connsiteY45" fmla="*/ 31937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57200" h="342900">
                <a:moveTo>
                  <a:pt x="445994" y="285"/>
                </a:moveTo>
                <a:cubicBezTo>
                  <a:pt x="445994" y="285"/>
                  <a:pt x="445994" y="285"/>
                  <a:pt x="445994" y="285"/>
                </a:cubicBezTo>
                <a:cubicBezTo>
                  <a:pt x="-11206" y="130777"/>
                  <a:pt x="2129" y="119347"/>
                  <a:pt x="224" y="130777"/>
                </a:cubicBezTo>
                <a:cubicBezTo>
                  <a:pt x="-1681" y="142207"/>
                  <a:pt x="6892" y="139350"/>
                  <a:pt x="91664" y="199357"/>
                </a:cubicBezTo>
                <a:lnTo>
                  <a:pt x="122144" y="335565"/>
                </a:lnTo>
                <a:cubicBezTo>
                  <a:pt x="122144" y="335565"/>
                  <a:pt x="122144" y="336517"/>
                  <a:pt x="122144" y="336517"/>
                </a:cubicBezTo>
                <a:cubicBezTo>
                  <a:pt x="122144" y="337470"/>
                  <a:pt x="122144" y="337470"/>
                  <a:pt x="123097" y="338422"/>
                </a:cubicBezTo>
                <a:cubicBezTo>
                  <a:pt x="123097" y="338422"/>
                  <a:pt x="124049" y="339375"/>
                  <a:pt x="124049" y="339375"/>
                </a:cubicBezTo>
                <a:cubicBezTo>
                  <a:pt x="124049" y="339375"/>
                  <a:pt x="125002" y="340327"/>
                  <a:pt x="125002" y="340327"/>
                </a:cubicBezTo>
                <a:cubicBezTo>
                  <a:pt x="125002" y="340327"/>
                  <a:pt x="125954" y="341280"/>
                  <a:pt x="125954" y="341280"/>
                </a:cubicBezTo>
                <a:cubicBezTo>
                  <a:pt x="125954" y="341280"/>
                  <a:pt x="125954" y="341280"/>
                  <a:pt x="126907" y="342232"/>
                </a:cubicBezTo>
                <a:cubicBezTo>
                  <a:pt x="126907" y="342232"/>
                  <a:pt x="127859" y="342232"/>
                  <a:pt x="127859" y="342232"/>
                </a:cubicBezTo>
                <a:cubicBezTo>
                  <a:pt x="127859" y="342232"/>
                  <a:pt x="128812" y="342232"/>
                  <a:pt x="128812" y="342232"/>
                </a:cubicBezTo>
                <a:cubicBezTo>
                  <a:pt x="129764" y="342232"/>
                  <a:pt x="130717" y="343185"/>
                  <a:pt x="131669" y="343185"/>
                </a:cubicBezTo>
                <a:cubicBezTo>
                  <a:pt x="131669" y="343185"/>
                  <a:pt x="131669" y="343185"/>
                  <a:pt x="131669" y="343185"/>
                </a:cubicBezTo>
                <a:cubicBezTo>
                  <a:pt x="131669" y="343185"/>
                  <a:pt x="131669" y="343185"/>
                  <a:pt x="131669" y="343185"/>
                </a:cubicBezTo>
                <a:cubicBezTo>
                  <a:pt x="131669" y="343185"/>
                  <a:pt x="131669" y="343185"/>
                  <a:pt x="131669" y="343185"/>
                </a:cubicBezTo>
                <a:cubicBezTo>
                  <a:pt x="132622" y="343185"/>
                  <a:pt x="133574" y="343185"/>
                  <a:pt x="134527" y="342232"/>
                </a:cubicBezTo>
                <a:cubicBezTo>
                  <a:pt x="134527" y="342232"/>
                  <a:pt x="134527" y="342232"/>
                  <a:pt x="135479" y="342232"/>
                </a:cubicBezTo>
                <a:cubicBezTo>
                  <a:pt x="136432" y="342232"/>
                  <a:pt x="137384" y="341280"/>
                  <a:pt x="137384" y="340327"/>
                </a:cubicBezTo>
                <a:cubicBezTo>
                  <a:pt x="137384" y="340327"/>
                  <a:pt x="137384" y="340327"/>
                  <a:pt x="137384" y="340327"/>
                </a:cubicBezTo>
                <a:lnTo>
                  <a:pt x="204059" y="275557"/>
                </a:lnTo>
                <a:cubicBezTo>
                  <a:pt x="293594" y="335565"/>
                  <a:pt x="308834" y="352710"/>
                  <a:pt x="315502" y="337470"/>
                </a:cubicBezTo>
                <a:cubicBezTo>
                  <a:pt x="460282" y="4095"/>
                  <a:pt x="457424" y="13620"/>
                  <a:pt x="457424" y="9810"/>
                </a:cubicBezTo>
                <a:cubicBezTo>
                  <a:pt x="457424" y="-2573"/>
                  <a:pt x="443137" y="285"/>
                  <a:pt x="445994" y="285"/>
                </a:cubicBezTo>
                <a:close/>
                <a:moveTo>
                  <a:pt x="32609" y="135540"/>
                </a:moveTo>
                <a:lnTo>
                  <a:pt x="365984" y="42195"/>
                </a:lnTo>
                <a:lnTo>
                  <a:pt x="101189" y="182212"/>
                </a:lnTo>
                <a:lnTo>
                  <a:pt x="32609" y="135540"/>
                </a:lnTo>
                <a:close/>
                <a:moveTo>
                  <a:pt x="130717" y="286035"/>
                </a:moveTo>
                <a:lnTo>
                  <a:pt x="114524" y="214597"/>
                </a:lnTo>
                <a:cubicBezTo>
                  <a:pt x="115477" y="215550"/>
                  <a:pt x="142147" y="232695"/>
                  <a:pt x="140242" y="231742"/>
                </a:cubicBezTo>
                <a:lnTo>
                  <a:pt x="130717" y="286035"/>
                </a:lnTo>
                <a:close/>
                <a:moveTo>
                  <a:pt x="119287" y="194595"/>
                </a:moveTo>
                <a:lnTo>
                  <a:pt x="203107" y="149827"/>
                </a:lnTo>
                <a:lnTo>
                  <a:pt x="338362" y="78390"/>
                </a:lnTo>
                <a:lnTo>
                  <a:pt x="151672" y="216502"/>
                </a:lnTo>
                <a:cubicBezTo>
                  <a:pt x="150719" y="215550"/>
                  <a:pt x="117382" y="192690"/>
                  <a:pt x="119287" y="194595"/>
                </a:cubicBezTo>
                <a:close/>
                <a:moveTo>
                  <a:pt x="146909" y="306037"/>
                </a:moveTo>
                <a:lnTo>
                  <a:pt x="158339" y="244125"/>
                </a:lnTo>
                <a:cubicBezTo>
                  <a:pt x="159292" y="245077"/>
                  <a:pt x="191677" y="266032"/>
                  <a:pt x="189772" y="265080"/>
                </a:cubicBezTo>
                <a:lnTo>
                  <a:pt x="146909" y="306037"/>
                </a:lnTo>
                <a:close/>
                <a:moveTo>
                  <a:pt x="304072" y="319372"/>
                </a:moveTo>
                <a:cubicBezTo>
                  <a:pt x="295499" y="313657"/>
                  <a:pt x="194534" y="245077"/>
                  <a:pt x="167864" y="227932"/>
                </a:cubicBezTo>
                <a:lnTo>
                  <a:pt x="425039" y="38385"/>
                </a:lnTo>
                <a:lnTo>
                  <a:pt x="304072" y="31937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b="1" noProof="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22" name="그래픽 136" descr="전화 아이콘">
            <a:extLst>
              <a:ext uri="{FF2B5EF4-FFF2-40B4-BE49-F238E27FC236}">
                <a16:creationId xmlns:a16="http://schemas.microsoft.com/office/drawing/2014/main" id="{6BC18F1B-5B6E-4B7D-88A6-308756EDFBA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4223979" y="8589659"/>
            <a:ext cx="351766" cy="351766"/>
            <a:chOff x="2971800" y="4114800"/>
            <a:chExt cx="914400" cy="914400"/>
          </a:xfrm>
          <a:solidFill>
            <a:schemeClr val="bg1"/>
          </a:solidFill>
        </p:grpSpPr>
        <p:sp>
          <p:nvSpPr>
            <p:cNvPr id="123" name="자유형 138">
              <a:extLst>
                <a:ext uri="{FF2B5EF4-FFF2-40B4-BE49-F238E27FC236}">
                  <a16:creationId xmlns:a16="http://schemas.microsoft.com/office/drawing/2014/main" id="{8E708DF4-F17A-4BD7-876E-E36A396BECE5}"/>
                </a:ext>
              </a:extLst>
            </p:cNvPr>
            <p:cNvSpPr/>
            <p:nvPr/>
          </p:nvSpPr>
          <p:spPr>
            <a:xfrm>
              <a:off x="3235924" y="4226966"/>
              <a:ext cx="438150" cy="638175"/>
            </a:xfrm>
            <a:custGeom>
              <a:avLst/>
              <a:gdLst>
                <a:gd name="connsiteX0" fmla="*/ 158100 w 438150"/>
                <a:gd name="connsiteY0" fmla="*/ 643966 h 638175"/>
                <a:gd name="connsiteX1" fmla="*/ 125296 w 438150"/>
                <a:gd name="connsiteY1" fmla="*/ 636994 h 638175"/>
                <a:gd name="connsiteX2" fmla="*/ 68375 w 438150"/>
                <a:gd name="connsiteY2" fmla="*/ 611810 h 638175"/>
                <a:gd name="connsiteX3" fmla="*/ 51611 w 438150"/>
                <a:gd name="connsiteY3" fmla="*/ 243307 h 638175"/>
                <a:gd name="connsiteX4" fmla="*/ 298156 w 438150"/>
                <a:gd name="connsiteY4" fmla="*/ 0 h 638175"/>
                <a:gd name="connsiteX5" fmla="*/ 335380 w 438150"/>
                <a:gd name="connsiteY5" fmla="*/ 7582 h 638175"/>
                <a:gd name="connsiteX6" fmla="*/ 392301 w 438150"/>
                <a:gd name="connsiteY6" fmla="*/ 32766 h 638175"/>
                <a:gd name="connsiteX7" fmla="*/ 435240 w 438150"/>
                <a:gd name="connsiteY7" fmla="*/ 77762 h 638175"/>
                <a:gd name="connsiteX8" fmla="*/ 433830 w 438150"/>
                <a:gd name="connsiteY8" fmla="*/ 140018 h 638175"/>
                <a:gd name="connsiteX9" fmla="*/ 417104 w 438150"/>
                <a:gd name="connsiteY9" fmla="*/ 178003 h 638175"/>
                <a:gd name="connsiteX10" fmla="*/ 309929 w 438150"/>
                <a:gd name="connsiteY10" fmla="*/ 219532 h 638175"/>
                <a:gd name="connsiteX11" fmla="*/ 253007 w 438150"/>
                <a:gd name="connsiteY11" fmla="*/ 194386 h 638175"/>
                <a:gd name="connsiteX12" fmla="*/ 162520 w 438150"/>
                <a:gd name="connsiteY12" fmla="*/ 292265 h 638175"/>
                <a:gd name="connsiteX13" fmla="*/ 139317 w 438150"/>
                <a:gd name="connsiteY13" fmla="*/ 386067 h 638175"/>
                <a:gd name="connsiteX14" fmla="*/ 151014 w 438150"/>
                <a:gd name="connsiteY14" fmla="*/ 425082 h 638175"/>
                <a:gd name="connsiteX15" fmla="*/ 207935 w 438150"/>
                <a:gd name="connsiteY15" fmla="*/ 450190 h 638175"/>
                <a:gd name="connsiteX16" fmla="*/ 249426 w 438150"/>
                <a:gd name="connsiteY16" fmla="*/ 557403 h 638175"/>
                <a:gd name="connsiteX17" fmla="*/ 232700 w 438150"/>
                <a:gd name="connsiteY17" fmla="*/ 595313 h 638175"/>
                <a:gd name="connsiteX18" fmla="*/ 158100 w 438150"/>
                <a:gd name="connsiteY18" fmla="*/ 643966 h 638175"/>
                <a:gd name="connsiteX19" fmla="*/ 298118 w 438150"/>
                <a:gd name="connsiteY19" fmla="*/ 38100 h 638175"/>
                <a:gd name="connsiteX20" fmla="*/ 86434 w 438150"/>
                <a:gd name="connsiteY20" fmla="*/ 258699 h 638175"/>
                <a:gd name="connsiteX21" fmla="*/ 83729 w 438150"/>
                <a:gd name="connsiteY21" fmla="*/ 576948 h 638175"/>
                <a:gd name="connsiteX22" fmla="*/ 140651 w 438150"/>
                <a:gd name="connsiteY22" fmla="*/ 602132 h 638175"/>
                <a:gd name="connsiteX23" fmla="*/ 197610 w 438150"/>
                <a:gd name="connsiteY23" fmla="*/ 580073 h 638175"/>
                <a:gd name="connsiteX24" fmla="*/ 214336 w 438150"/>
                <a:gd name="connsiteY24" fmla="*/ 542125 h 638175"/>
                <a:gd name="connsiteX25" fmla="*/ 192238 w 438150"/>
                <a:gd name="connsiteY25" fmla="*/ 485127 h 638175"/>
                <a:gd name="connsiteX26" fmla="*/ 135355 w 438150"/>
                <a:gd name="connsiteY26" fmla="*/ 460019 h 638175"/>
                <a:gd name="connsiteX27" fmla="*/ 100950 w 438150"/>
                <a:gd name="connsiteY27" fmla="*/ 385686 h 638175"/>
                <a:gd name="connsiteX28" fmla="*/ 127392 w 438150"/>
                <a:gd name="connsiteY28" fmla="*/ 276949 h 638175"/>
                <a:gd name="connsiteX29" fmla="*/ 248740 w 438150"/>
                <a:gd name="connsiteY29" fmla="*/ 155524 h 638175"/>
                <a:gd name="connsiteX30" fmla="*/ 268209 w 438150"/>
                <a:gd name="connsiteY30" fmla="*/ 159563 h 638175"/>
                <a:gd name="connsiteX31" fmla="*/ 325093 w 438150"/>
                <a:gd name="connsiteY31" fmla="*/ 184709 h 638175"/>
                <a:gd name="connsiteX32" fmla="*/ 382052 w 438150"/>
                <a:gd name="connsiteY32" fmla="*/ 162649 h 638175"/>
                <a:gd name="connsiteX33" fmla="*/ 398816 w 438150"/>
                <a:gd name="connsiteY33" fmla="*/ 124625 h 638175"/>
                <a:gd name="connsiteX34" fmla="*/ 399616 w 438150"/>
                <a:gd name="connsiteY34" fmla="*/ 91592 h 638175"/>
                <a:gd name="connsiteX35" fmla="*/ 376794 w 438150"/>
                <a:gd name="connsiteY35" fmla="*/ 67704 h 638175"/>
                <a:gd name="connsiteX36" fmla="*/ 319873 w 438150"/>
                <a:gd name="connsiteY36" fmla="*/ 42558 h 638175"/>
                <a:gd name="connsiteX37" fmla="*/ 298118 w 438150"/>
                <a:gd name="connsiteY37" fmla="*/ 381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38150" h="638175">
                  <a:moveTo>
                    <a:pt x="158100" y="643966"/>
                  </a:moveTo>
                  <a:cubicBezTo>
                    <a:pt x="146785" y="643966"/>
                    <a:pt x="135736" y="641566"/>
                    <a:pt x="125296" y="636994"/>
                  </a:cubicBezTo>
                  <a:lnTo>
                    <a:pt x="68375" y="611810"/>
                  </a:lnTo>
                  <a:cubicBezTo>
                    <a:pt x="-15864" y="574510"/>
                    <a:pt x="-23218" y="412661"/>
                    <a:pt x="51611" y="243307"/>
                  </a:cubicBezTo>
                  <a:cubicBezTo>
                    <a:pt x="114933" y="100051"/>
                    <a:pt x="216279" y="0"/>
                    <a:pt x="298156" y="0"/>
                  </a:cubicBezTo>
                  <a:cubicBezTo>
                    <a:pt x="311339" y="0"/>
                    <a:pt x="323912" y="2477"/>
                    <a:pt x="335380" y="7582"/>
                  </a:cubicBezTo>
                  <a:lnTo>
                    <a:pt x="392301" y="32766"/>
                  </a:lnTo>
                  <a:cubicBezTo>
                    <a:pt x="412151" y="41529"/>
                    <a:pt x="427429" y="57531"/>
                    <a:pt x="435240" y="77762"/>
                  </a:cubicBezTo>
                  <a:cubicBezTo>
                    <a:pt x="443126" y="98031"/>
                    <a:pt x="442555" y="120091"/>
                    <a:pt x="433830" y="140018"/>
                  </a:cubicBezTo>
                  <a:lnTo>
                    <a:pt x="417104" y="178003"/>
                  </a:lnTo>
                  <a:cubicBezTo>
                    <a:pt x="399502" y="217818"/>
                    <a:pt x="349972" y="237134"/>
                    <a:pt x="309929" y="219532"/>
                  </a:cubicBezTo>
                  <a:lnTo>
                    <a:pt x="253007" y="194386"/>
                  </a:lnTo>
                  <a:cubicBezTo>
                    <a:pt x="238491" y="187909"/>
                    <a:pt x="194867" y="218999"/>
                    <a:pt x="162520" y="292265"/>
                  </a:cubicBezTo>
                  <a:cubicBezTo>
                    <a:pt x="148080" y="324917"/>
                    <a:pt x="139584" y="359131"/>
                    <a:pt x="139317" y="386067"/>
                  </a:cubicBezTo>
                  <a:cubicBezTo>
                    <a:pt x="139050" y="409385"/>
                    <a:pt x="144994" y="422491"/>
                    <a:pt x="151014" y="425082"/>
                  </a:cubicBezTo>
                  <a:lnTo>
                    <a:pt x="207935" y="450190"/>
                  </a:lnTo>
                  <a:cubicBezTo>
                    <a:pt x="248931" y="468440"/>
                    <a:pt x="267524" y="516446"/>
                    <a:pt x="249426" y="557403"/>
                  </a:cubicBezTo>
                  <a:lnTo>
                    <a:pt x="232700" y="595313"/>
                  </a:lnTo>
                  <a:cubicBezTo>
                    <a:pt x="219479" y="624916"/>
                    <a:pt x="190295" y="643966"/>
                    <a:pt x="158100" y="643966"/>
                  </a:cubicBezTo>
                  <a:close/>
                  <a:moveTo>
                    <a:pt x="298118" y="38100"/>
                  </a:moveTo>
                  <a:cubicBezTo>
                    <a:pt x="233043" y="38100"/>
                    <a:pt x="142022" y="132893"/>
                    <a:pt x="86434" y="258699"/>
                  </a:cubicBezTo>
                  <a:cubicBezTo>
                    <a:pt x="15797" y="418490"/>
                    <a:pt x="28027" y="552298"/>
                    <a:pt x="83729" y="576948"/>
                  </a:cubicBezTo>
                  <a:lnTo>
                    <a:pt x="140651" y="602132"/>
                  </a:lnTo>
                  <a:cubicBezTo>
                    <a:pt x="162025" y="611581"/>
                    <a:pt x="188276" y="601256"/>
                    <a:pt x="197610" y="580073"/>
                  </a:cubicBezTo>
                  <a:lnTo>
                    <a:pt x="214336" y="542125"/>
                  </a:lnTo>
                  <a:cubicBezTo>
                    <a:pt x="223937" y="520370"/>
                    <a:pt x="214069" y="494843"/>
                    <a:pt x="192238" y="485127"/>
                  </a:cubicBezTo>
                  <a:lnTo>
                    <a:pt x="135355" y="460019"/>
                  </a:lnTo>
                  <a:cubicBezTo>
                    <a:pt x="112723" y="450037"/>
                    <a:pt x="100493" y="423634"/>
                    <a:pt x="100950" y="385686"/>
                  </a:cubicBezTo>
                  <a:cubicBezTo>
                    <a:pt x="101331" y="353263"/>
                    <a:pt x="110704" y="314706"/>
                    <a:pt x="127392" y="276949"/>
                  </a:cubicBezTo>
                  <a:cubicBezTo>
                    <a:pt x="154100" y="216522"/>
                    <a:pt x="201992" y="155524"/>
                    <a:pt x="248740" y="155524"/>
                  </a:cubicBezTo>
                  <a:cubicBezTo>
                    <a:pt x="255636" y="155524"/>
                    <a:pt x="262190" y="156896"/>
                    <a:pt x="268209" y="159563"/>
                  </a:cubicBezTo>
                  <a:lnTo>
                    <a:pt x="325093" y="184709"/>
                  </a:lnTo>
                  <a:cubicBezTo>
                    <a:pt x="346505" y="194234"/>
                    <a:pt x="372718" y="183833"/>
                    <a:pt x="382052" y="162649"/>
                  </a:cubicBezTo>
                  <a:lnTo>
                    <a:pt x="398816" y="124625"/>
                  </a:lnTo>
                  <a:cubicBezTo>
                    <a:pt x="403502" y="114071"/>
                    <a:pt x="403807" y="102337"/>
                    <a:pt x="399616" y="91592"/>
                  </a:cubicBezTo>
                  <a:cubicBezTo>
                    <a:pt x="395540" y="80810"/>
                    <a:pt x="387424" y="72352"/>
                    <a:pt x="376794" y="67704"/>
                  </a:cubicBezTo>
                  <a:lnTo>
                    <a:pt x="319873" y="42558"/>
                  </a:lnTo>
                  <a:cubicBezTo>
                    <a:pt x="313320" y="39548"/>
                    <a:pt x="305966" y="38100"/>
                    <a:pt x="298118" y="381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b="1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4" name="자유형 139">
              <a:extLst>
                <a:ext uri="{FF2B5EF4-FFF2-40B4-BE49-F238E27FC236}">
                  <a16:creationId xmlns:a16="http://schemas.microsoft.com/office/drawing/2014/main" id="{677BE3E6-6F50-4EB0-A248-73395DF544FF}"/>
                </a:ext>
              </a:extLst>
            </p:cNvPr>
            <p:cNvSpPr/>
            <p:nvPr/>
          </p:nvSpPr>
          <p:spPr>
            <a:xfrm>
              <a:off x="2971800" y="4114800"/>
              <a:ext cx="914400" cy="904875"/>
            </a:xfrm>
            <a:custGeom>
              <a:avLst/>
              <a:gdLst>
                <a:gd name="connsiteX0" fmla="*/ 457162 w 914400"/>
                <a:gd name="connsiteY0" fmla="*/ 914400 h 904875"/>
                <a:gd name="connsiteX1" fmla="*/ 319964 w 914400"/>
                <a:gd name="connsiteY1" fmla="*/ 865670 h 904875"/>
                <a:gd name="connsiteX2" fmla="*/ 349949 w 914400"/>
                <a:gd name="connsiteY2" fmla="*/ 718566 h 904875"/>
                <a:gd name="connsiteX3" fmla="*/ 353416 w 914400"/>
                <a:gd name="connsiteY3" fmla="*/ 712394 h 904875"/>
                <a:gd name="connsiteX4" fmla="*/ 379324 w 914400"/>
                <a:gd name="connsiteY4" fmla="*/ 705040 h 904875"/>
                <a:gd name="connsiteX5" fmla="*/ 386715 w 914400"/>
                <a:gd name="connsiteY5" fmla="*/ 730949 h 904875"/>
                <a:gd name="connsiteX6" fmla="*/ 383210 w 914400"/>
                <a:gd name="connsiteY6" fmla="*/ 737273 h 904875"/>
                <a:gd name="connsiteX7" fmla="*/ 352844 w 914400"/>
                <a:gd name="connsiteY7" fmla="*/ 846468 h 904875"/>
                <a:gd name="connsiteX8" fmla="*/ 457162 w 914400"/>
                <a:gd name="connsiteY8" fmla="*/ 876300 h 904875"/>
                <a:gd name="connsiteX9" fmla="*/ 876262 w 914400"/>
                <a:gd name="connsiteY9" fmla="*/ 457200 h 904875"/>
                <a:gd name="connsiteX10" fmla="*/ 457162 w 914400"/>
                <a:gd name="connsiteY10" fmla="*/ 38100 h 904875"/>
                <a:gd name="connsiteX11" fmla="*/ 38062 w 914400"/>
                <a:gd name="connsiteY11" fmla="*/ 457200 h 904875"/>
                <a:gd name="connsiteX12" fmla="*/ 180899 w 914400"/>
                <a:gd name="connsiteY12" fmla="*/ 772325 h 904875"/>
                <a:gd name="connsiteX13" fmla="*/ 182651 w 914400"/>
                <a:gd name="connsiteY13" fmla="*/ 799262 h 904875"/>
                <a:gd name="connsiteX14" fmla="*/ 155753 w 914400"/>
                <a:gd name="connsiteY14" fmla="*/ 800976 h 904875"/>
                <a:gd name="connsiteX15" fmla="*/ 0 w 914400"/>
                <a:gd name="connsiteY15" fmla="*/ 457200 h 904875"/>
                <a:gd name="connsiteX16" fmla="*/ 457200 w 914400"/>
                <a:gd name="connsiteY16" fmla="*/ 0 h 904875"/>
                <a:gd name="connsiteX17" fmla="*/ 914400 w 914400"/>
                <a:gd name="connsiteY17" fmla="*/ 457200 h 904875"/>
                <a:gd name="connsiteX18" fmla="*/ 457162 w 914400"/>
                <a:gd name="connsiteY18" fmla="*/ 91440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4400" h="904875">
                  <a:moveTo>
                    <a:pt x="457162" y="914400"/>
                  </a:moveTo>
                  <a:cubicBezTo>
                    <a:pt x="384124" y="914400"/>
                    <a:pt x="339242" y="898436"/>
                    <a:pt x="319964" y="865670"/>
                  </a:cubicBezTo>
                  <a:cubicBezTo>
                    <a:pt x="293218" y="820064"/>
                    <a:pt x="326022" y="761429"/>
                    <a:pt x="349949" y="718566"/>
                  </a:cubicBezTo>
                  <a:lnTo>
                    <a:pt x="353416" y="712394"/>
                  </a:lnTo>
                  <a:cubicBezTo>
                    <a:pt x="358521" y="703212"/>
                    <a:pt x="370103" y="699821"/>
                    <a:pt x="379324" y="705040"/>
                  </a:cubicBezTo>
                  <a:cubicBezTo>
                    <a:pt x="388544" y="710184"/>
                    <a:pt x="391859" y="721728"/>
                    <a:pt x="386715" y="730949"/>
                  </a:cubicBezTo>
                  <a:lnTo>
                    <a:pt x="383210" y="737273"/>
                  </a:lnTo>
                  <a:cubicBezTo>
                    <a:pt x="364884" y="770077"/>
                    <a:pt x="337147" y="819722"/>
                    <a:pt x="352844" y="846468"/>
                  </a:cubicBezTo>
                  <a:cubicBezTo>
                    <a:pt x="364350" y="865975"/>
                    <a:pt x="400431" y="876300"/>
                    <a:pt x="457162" y="876300"/>
                  </a:cubicBezTo>
                  <a:cubicBezTo>
                    <a:pt x="688238" y="876300"/>
                    <a:pt x="876262" y="688238"/>
                    <a:pt x="876262" y="457200"/>
                  </a:cubicBezTo>
                  <a:cubicBezTo>
                    <a:pt x="876262" y="226162"/>
                    <a:pt x="688238" y="38100"/>
                    <a:pt x="457162" y="38100"/>
                  </a:cubicBezTo>
                  <a:cubicBezTo>
                    <a:pt x="226085" y="38100"/>
                    <a:pt x="38062" y="226162"/>
                    <a:pt x="38062" y="457200"/>
                  </a:cubicBezTo>
                  <a:cubicBezTo>
                    <a:pt x="38062" y="577863"/>
                    <a:pt x="90107" y="692810"/>
                    <a:pt x="180899" y="772325"/>
                  </a:cubicBezTo>
                  <a:cubicBezTo>
                    <a:pt x="188824" y="779336"/>
                    <a:pt x="189586" y="791299"/>
                    <a:pt x="182651" y="799262"/>
                  </a:cubicBezTo>
                  <a:cubicBezTo>
                    <a:pt x="175679" y="807149"/>
                    <a:pt x="163640" y="807949"/>
                    <a:pt x="155753" y="800976"/>
                  </a:cubicBezTo>
                  <a:cubicBezTo>
                    <a:pt x="56769" y="714108"/>
                    <a:pt x="0" y="588797"/>
                    <a:pt x="0" y="457200"/>
                  </a:cubicBezTo>
                  <a:cubicBezTo>
                    <a:pt x="0" y="205130"/>
                    <a:pt x="205092" y="0"/>
                    <a:pt x="457200" y="0"/>
                  </a:cubicBezTo>
                  <a:cubicBezTo>
                    <a:pt x="709308" y="0"/>
                    <a:pt x="914400" y="205130"/>
                    <a:pt x="914400" y="457200"/>
                  </a:cubicBezTo>
                  <a:cubicBezTo>
                    <a:pt x="914362" y="709308"/>
                    <a:pt x="709270" y="914400"/>
                    <a:pt x="457162" y="9144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b="1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326" name="직선 연결선 325">
            <a:extLst>
              <a:ext uri="{FF2B5EF4-FFF2-40B4-BE49-F238E27FC236}">
                <a16:creationId xmlns:a16="http://schemas.microsoft.com/office/drawing/2014/main" id="{6068E215-0C3A-40AB-99A4-4979F9F8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1452601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제목 42">
            <a:extLst>
              <a:ext uri="{FF2B5EF4-FFF2-40B4-BE49-F238E27FC236}">
                <a16:creationId xmlns:a16="http://schemas.microsoft.com/office/drawing/2014/main" id="{C67EB74C-8F2F-A044-84A9-F24E7442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82" y="340551"/>
            <a:ext cx="5131177" cy="535531"/>
          </a:xfrm>
        </p:spPr>
        <p:txBody>
          <a:bodyPr rtlCol="0"/>
          <a:lstStyle/>
          <a:p>
            <a:pPr rtl="0"/>
            <a:r>
              <a:rPr lang="en-US" altLang="ko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Healthy 4 Actions</a:t>
            </a:r>
            <a:endParaRPr lang="k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텍스트 개체 틀 20">
            <a:extLst>
              <a:ext uri="{FF2B5EF4-FFF2-40B4-BE49-F238E27FC236}">
                <a16:creationId xmlns:a16="http://schemas.microsoft.com/office/drawing/2014/main" id="{B8D5B63C-6F29-9E4D-AADE-62F8305839D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>
            <a:noAutofit/>
          </a:bodyPr>
          <a:lstStyle/>
          <a:p>
            <a:pPr rtl="0"/>
            <a:r>
              <a:rPr lang="en-US" altLang="ko" sz="1300" b="1" dirty="0"/>
              <a:t>HEALTHY 4 ACTIONS </a:t>
            </a:r>
            <a:r>
              <a:rPr lang="ko-KR" altLang="en-US" sz="1300" b="1" dirty="0"/>
              <a:t>소개</a:t>
            </a:r>
            <a:endParaRPr lang="ko" sz="1300" b="1" dirty="0"/>
          </a:p>
        </p:txBody>
      </p:sp>
      <p:sp>
        <p:nvSpPr>
          <p:cNvPr id="25" name="텍스트 개체 틀 24">
            <a:extLst>
              <a:ext uri="{FF2B5EF4-FFF2-40B4-BE49-F238E27FC236}">
                <a16:creationId xmlns:a16="http://schemas.microsoft.com/office/drawing/2014/main" id="{84C7E5E4-AAAD-A841-8A0C-BECC827BB43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>
            <a:noAutofit/>
          </a:bodyPr>
          <a:lstStyle/>
          <a:p>
            <a:pPr rtl="0"/>
            <a:r>
              <a:rPr lang="ko-KR" altLang="en-US" sz="1300" b="1" dirty="0" err="1"/>
              <a:t>파트별</a:t>
            </a:r>
            <a:r>
              <a:rPr lang="ko-KR" altLang="en-US" sz="1300" b="1" dirty="0"/>
              <a:t> 상담 운영 프로토콜</a:t>
            </a:r>
            <a:endParaRPr lang="ko" sz="1300" b="1" dirty="0"/>
          </a:p>
        </p:txBody>
      </p:sp>
      <p:sp>
        <p:nvSpPr>
          <p:cNvPr id="31" name="텍스트 개체 틀 30">
            <a:extLst>
              <a:ext uri="{FF2B5EF4-FFF2-40B4-BE49-F238E27FC236}">
                <a16:creationId xmlns:a16="http://schemas.microsoft.com/office/drawing/2014/main" id="{696A51A3-D704-A84A-8916-3E3AACC54A2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692495" y="7638654"/>
            <a:ext cx="2687637" cy="375733"/>
          </a:xfrm>
        </p:spPr>
        <p:txBody>
          <a:bodyPr rtlCol="0">
            <a:normAutofit/>
          </a:bodyPr>
          <a:lstStyle/>
          <a:p>
            <a:pPr rtl="0"/>
            <a:r>
              <a:rPr lang="ko" b="1" dirty="0"/>
              <a:t>[www.</a:t>
            </a:r>
            <a:r>
              <a:rPr lang="en-US" altLang="ko" b="1" dirty="0" err="1"/>
              <a:t>uswhc</a:t>
            </a:r>
            <a:r>
              <a:rPr lang="ko" b="1" dirty="0"/>
              <a:t>.</a:t>
            </a:r>
            <a:r>
              <a:rPr lang="en-US" altLang="ko" b="1" dirty="0"/>
              <a:t>or.kr</a:t>
            </a:r>
            <a:r>
              <a:rPr lang="ko" b="1" dirty="0"/>
              <a:t>]</a:t>
            </a:r>
          </a:p>
        </p:txBody>
      </p:sp>
      <p:sp>
        <p:nvSpPr>
          <p:cNvPr id="32" name="텍스트 개체 틀 31">
            <a:extLst>
              <a:ext uri="{FF2B5EF4-FFF2-40B4-BE49-F238E27FC236}">
                <a16:creationId xmlns:a16="http://schemas.microsoft.com/office/drawing/2014/main" id="{CD14C384-0761-5E4F-BFF8-FB821771317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92495" y="8104647"/>
            <a:ext cx="2687637" cy="375733"/>
          </a:xfrm>
        </p:spPr>
        <p:txBody>
          <a:bodyPr rtlCol="0">
            <a:normAutofit/>
          </a:bodyPr>
          <a:lstStyle/>
          <a:p>
            <a:pPr rtl="0"/>
            <a:r>
              <a:rPr lang="ko" b="1" dirty="0"/>
              <a:t>[</a:t>
            </a:r>
            <a:r>
              <a:rPr lang="en-US" altLang="ko" b="1" dirty="0"/>
              <a:t>uswhc1</a:t>
            </a:r>
            <a:r>
              <a:rPr lang="ko" b="1" dirty="0"/>
              <a:t>@</a:t>
            </a:r>
            <a:r>
              <a:rPr lang="en-US" altLang="ko" b="1" dirty="0" err="1"/>
              <a:t>naver</a:t>
            </a:r>
            <a:r>
              <a:rPr lang="ko" b="1" dirty="0"/>
              <a:t>.com]</a:t>
            </a:r>
          </a:p>
        </p:txBody>
      </p:sp>
      <p:sp>
        <p:nvSpPr>
          <p:cNvPr id="33" name="텍스트 개체 틀 32">
            <a:extLst>
              <a:ext uri="{FF2B5EF4-FFF2-40B4-BE49-F238E27FC236}">
                <a16:creationId xmlns:a16="http://schemas.microsoft.com/office/drawing/2014/main" id="{363A7E06-95AB-7D43-9DDF-E39E83B0A62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692495" y="8575843"/>
            <a:ext cx="2687637" cy="375733"/>
          </a:xfrm>
        </p:spPr>
        <p:txBody>
          <a:bodyPr rtlCol="0">
            <a:normAutofit/>
          </a:bodyPr>
          <a:lstStyle/>
          <a:p>
            <a:pPr rtl="0"/>
            <a:r>
              <a:rPr lang="ko" b="1" dirty="0"/>
              <a:t>[</a:t>
            </a:r>
            <a:r>
              <a:rPr lang="en-US" altLang="ko" b="1" dirty="0"/>
              <a:t>052-201-9960~3</a:t>
            </a:r>
            <a:r>
              <a:rPr lang="ko" b="1" dirty="0"/>
              <a:t>]</a:t>
            </a:r>
          </a:p>
        </p:txBody>
      </p:sp>
      <p:sp>
        <p:nvSpPr>
          <p:cNvPr id="116" name="텍스트 개체 틀 115">
            <a:extLst>
              <a:ext uri="{FF2B5EF4-FFF2-40B4-BE49-F238E27FC236}">
                <a16:creationId xmlns:a16="http://schemas.microsoft.com/office/drawing/2014/main" id="{4233DFE1-397B-9D40-8F2D-A74BAA716937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597877" y="8169547"/>
            <a:ext cx="2024137" cy="248406"/>
          </a:xfrm>
        </p:spPr>
        <p:txBody>
          <a:bodyPr rtlCol="0"/>
          <a:lstStyle/>
          <a:p>
            <a:pPr rtl="0"/>
            <a:r>
              <a:rPr lang="ko-KR" altLang="en-US" sz="1300" b="1" dirty="0" err="1"/>
              <a:t>운동처방사</a:t>
            </a:r>
            <a:r>
              <a:rPr lang="ko-KR" altLang="en-US" sz="1300" b="1" dirty="0"/>
              <a:t>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물리치료사</a:t>
            </a:r>
            <a:r>
              <a:rPr lang="en-US" altLang="ko-KR" sz="1300" b="1" dirty="0"/>
              <a:t>)</a:t>
            </a:r>
            <a:endParaRPr lang="ko" sz="1300" b="1" dirty="0"/>
          </a:p>
        </p:txBody>
      </p:sp>
      <p:sp>
        <p:nvSpPr>
          <p:cNvPr id="117" name="텍스트 개체 틀 116">
            <a:extLst>
              <a:ext uri="{FF2B5EF4-FFF2-40B4-BE49-F238E27FC236}">
                <a16:creationId xmlns:a16="http://schemas.microsoft.com/office/drawing/2014/main" id="{D955D1EE-EFC7-0843-93AB-52CF2FE43CF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97876" y="8426545"/>
            <a:ext cx="2530913" cy="282379"/>
          </a:xfrm>
        </p:spPr>
        <p:txBody>
          <a:bodyPr rtlCol="0"/>
          <a:lstStyle/>
          <a:p>
            <a:pPr rtl="0"/>
            <a:r>
              <a:rPr lang="ko-KR" altLang="en-US" sz="1300" b="1" dirty="0"/>
              <a:t>산업위생관리기사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작업환경</a:t>
            </a:r>
            <a:r>
              <a:rPr lang="en-US" altLang="ko-KR" sz="1300" b="1" dirty="0"/>
              <a:t>)</a:t>
            </a:r>
            <a:endParaRPr lang="ko" sz="1300" b="1" dirty="0"/>
          </a:p>
        </p:txBody>
      </p:sp>
      <p:sp>
        <p:nvSpPr>
          <p:cNvPr id="118" name="텍스트 개체 틀 117">
            <a:extLst>
              <a:ext uri="{FF2B5EF4-FFF2-40B4-BE49-F238E27FC236}">
                <a16:creationId xmlns:a16="http://schemas.microsoft.com/office/drawing/2014/main" id="{542487C0-67AC-0849-8B9F-130D56060EB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97877" y="8719941"/>
            <a:ext cx="1449583" cy="238881"/>
          </a:xfrm>
        </p:spPr>
        <p:txBody>
          <a:bodyPr rtlCol="0"/>
          <a:lstStyle/>
          <a:p>
            <a:pPr rtl="0"/>
            <a:r>
              <a:rPr lang="ko-KR" altLang="en-US" sz="1300" b="1" dirty="0" err="1"/>
              <a:t>심리상담사</a:t>
            </a:r>
            <a:endParaRPr lang="ko" sz="1300" b="1" dirty="0"/>
          </a:p>
        </p:txBody>
      </p:sp>
      <p:sp>
        <p:nvSpPr>
          <p:cNvPr id="119" name="텍스트 개체 틀 118">
            <a:extLst>
              <a:ext uri="{FF2B5EF4-FFF2-40B4-BE49-F238E27FC236}">
                <a16:creationId xmlns:a16="http://schemas.microsoft.com/office/drawing/2014/main" id="{EA98D879-DA49-2444-B6BC-531098AA8B6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454656" y="7593880"/>
            <a:ext cx="1449583" cy="289046"/>
          </a:xfrm>
        </p:spPr>
        <p:txBody>
          <a:bodyPr rtlCol="0"/>
          <a:lstStyle/>
          <a:p>
            <a:pPr rtl="0"/>
            <a:r>
              <a:rPr lang="en-US" altLang="ko-KR" sz="1300" b="1" dirty="0"/>
              <a:t>&lt;</a:t>
            </a:r>
            <a:r>
              <a:rPr lang="ko-KR" altLang="en-US" sz="1300" b="1" dirty="0"/>
              <a:t>운영인력</a:t>
            </a:r>
            <a:r>
              <a:rPr lang="en-US" altLang="ko-KR" sz="1300" b="1" dirty="0"/>
              <a:t>&gt;</a:t>
            </a:r>
            <a:endParaRPr lang="ko" sz="1300" b="1" dirty="0"/>
          </a:p>
        </p:txBody>
      </p:sp>
      <p:sp>
        <p:nvSpPr>
          <p:cNvPr id="120" name="텍스트 개체 틀 119">
            <a:extLst>
              <a:ext uri="{FF2B5EF4-FFF2-40B4-BE49-F238E27FC236}">
                <a16:creationId xmlns:a16="http://schemas.microsoft.com/office/drawing/2014/main" id="{05BC12C5-98CA-634E-B120-78D814AFCAD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97875" y="7878034"/>
            <a:ext cx="2707421" cy="298613"/>
          </a:xfrm>
        </p:spPr>
        <p:txBody>
          <a:bodyPr rtlCol="0"/>
          <a:lstStyle/>
          <a:p>
            <a:pPr rtl="0"/>
            <a:r>
              <a:rPr lang="en-US" altLang="ko-KR" sz="1300" b="1" dirty="0"/>
              <a:t>(</a:t>
            </a:r>
            <a:r>
              <a:rPr lang="ko-KR" altLang="en-US" sz="1300" b="1" dirty="0"/>
              <a:t>작업환경</a:t>
            </a:r>
            <a:r>
              <a:rPr lang="en-US" altLang="ko-KR" sz="1300" b="1" dirty="0"/>
              <a:t>)</a:t>
            </a:r>
            <a:r>
              <a:rPr lang="ko-KR" altLang="en-US" sz="1300" b="1" dirty="0" err="1"/>
              <a:t>의학전문의</a:t>
            </a:r>
            <a:r>
              <a:rPr lang="en-US" altLang="ko-KR" sz="1300" b="1" dirty="0"/>
              <a:t>, (</a:t>
            </a:r>
            <a:r>
              <a:rPr lang="ko-KR" altLang="en-US" sz="1300" b="1" dirty="0"/>
              <a:t>산업</a:t>
            </a:r>
            <a:r>
              <a:rPr lang="en-US" altLang="ko-KR" sz="1300" b="1" dirty="0"/>
              <a:t>)</a:t>
            </a:r>
            <a:r>
              <a:rPr lang="ko-KR" altLang="en-US" sz="1300" b="1" dirty="0"/>
              <a:t>간호사</a:t>
            </a:r>
            <a:endParaRPr lang="ko" sz="1300" b="1" dirty="0"/>
          </a:p>
        </p:txBody>
      </p:sp>
      <p:sp>
        <p:nvSpPr>
          <p:cNvPr id="149" name="텍스트 개체 틀 148">
            <a:extLst>
              <a:ext uri="{FF2B5EF4-FFF2-40B4-BE49-F238E27FC236}">
                <a16:creationId xmlns:a16="http://schemas.microsoft.com/office/drawing/2014/main" id="{A7504683-E4D4-0D48-919D-A3FCB64E43C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2958036" y="1146174"/>
            <a:ext cx="2662311" cy="300507"/>
          </a:xfrm>
        </p:spPr>
        <p:txBody>
          <a:bodyPr rIns="0" rtlCol="0">
            <a:normAutofit/>
          </a:bodyPr>
          <a:lstStyle/>
          <a:p>
            <a:pPr algn="r" rtl="0"/>
            <a:r>
              <a:rPr lang="ko-KR" altLang="en-US" b="1" dirty="0"/>
              <a:t>울산근로자건강센터</a:t>
            </a:r>
            <a:endParaRPr lang="ko" b="1" dirty="0"/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8A7DE4BB-244F-6B49-9727-5BAD74EA4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61" y="7942124"/>
            <a:ext cx="160984" cy="1609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타원 125">
            <a:extLst>
              <a:ext uri="{FF2B5EF4-FFF2-40B4-BE49-F238E27FC236}">
                <a16:creationId xmlns:a16="http://schemas.microsoft.com/office/drawing/2014/main" id="{86F5B1B6-C812-7540-BCB9-271539B93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61" y="8210638"/>
            <a:ext cx="160984" cy="1609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5460C3D1-676E-3E4D-95DB-F5F6D3D88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61" y="8471895"/>
            <a:ext cx="160984" cy="1609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8" name="타원 127">
            <a:extLst>
              <a:ext uri="{FF2B5EF4-FFF2-40B4-BE49-F238E27FC236}">
                <a16:creationId xmlns:a16="http://schemas.microsoft.com/office/drawing/2014/main" id="{2ED2FB73-5322-564C-B2F5-9335A0646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61" y="8747666"/>
            <a:ext cx="160984" cy="1609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2" name="직선 화살표 연결선 131">
            <a:extLst>
              <a:ext uri="{FF2B5EF4-FFF2-40B4-BE49-F238E27FC236}">
                <a16:creationId xmlns:a16="http://schemas.microsoft.com/office/drawing/2014/main" id="{1A6D5824-1247-904A-978C-E3901FF49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0" y="8022616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커넥터 133">
            <a:extLst>
              <a:ext uri="{FF2B5EF4-FFF2-40B4-BE49-F238E27FC236}">
                <a16:creationId xmlns:a16="http://schemas.microsoft.com/office/drawing/2014/main" id="{08DF0C07-C343-A74B-A633-EF26C544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018" y="8290135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>
            <a:extLst>
              <a:ext uri="{FF2B5EF4-FFF2-40B4-BE49-F238E27FC236}">
                <a16:creationId xmlns:a16="http://schemas.microsoft.com/office/drawing/2014/main" id="{80D6FA17-ADEA-444A-811E-1FC72DA42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1" y="8552386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화살표 연결선 135">
            <a:extLst>
              <a:ext uri="{FF2B5EF4-FFF2-40B4-BE49-F238E27FC236}">
                <a16:creationId xmlns:a16="http://schemas.microsoft.com/office/drawing/2014/main" id="{537DB787-45FC-6C42-8904-35531D316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0" y="8833863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화살표 연결선 151">
            <a:extLst>
              <a:ext uri="{FF2B5EF4-FFF2-40B4-BE49-F238E27FC236}">
                <a16:creationId xmlns:a16="http://schemas.microsoft.com/office/drawing/2014/main" id="{4FE93959-4A6A-4B48-B3E2-6468FDE1E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0" y="1681193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>
            <a:extLst>
              <a:ext uri="{FF2B5EF4-FFF2-40B4-BE49-F238E27FC236}">
                <a16:creationId xmlns:a16="http://schemas.microsoft.com/office/drawing/2014/main" id="{92D27F86-00CB-3644-8651-C1182ECB7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0" y="2939978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개체 틀 13"/>
          <p:cNvPicPr>
            <a:picLocks noGrp="1" noChangeAspect="1"/>
          </p:cNvPicPr>
          <p:nvPr>
            <p:ph type="pic" sz="quarter" idx="2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4" name="텍스트 개체 틀 63"/>
          <p:cNvSpPr>
            <a:spLocks noGrp="1"/>
          </p:cNvSpPr>
          <p:nvPr>
            <p:ph type="body" sz="quarter" idx="27"/>
          </p:nvPr>
        </p:nvSpPr>
        <p:spPr>
          <a:xfrm>
            <a:off x="379684" y="1882390"/>
            <a:ext cx="6181078" cy="798277"/>
          </a:xfrm>
        </p:spPr>
        <p:txBody>
          <a:bodyPr anchor="t"/>
          <a:lstStyle/>
          <a:p>
            <a:r>
              <a:rPr lang="ko-KR" altLang="en-US" sz="1300" b="1" dirty="0"/>
              <a:t>기존 관리 사업장 및 울산 관내 신규 사업장을 대상으로 각 분야별로 운영중인 프로토콜을 사업장 자체적으로 주도적으로 선택하여 운영함으로써 상담 및 교육의 질 향상 및 산업재해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직업병 예방 효과 기대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42164"/>
              </p:ext>
            </p:extLst>
          </p:nvPr>
        </p:nvGraphicFramePr>
        <p:xfrm>
          <a:off x="415885" y="3169186"/>
          <a:ext cx="6144876" cy="42789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9190">
                  <a:extLst>
                    <a:ext uri="{9D8B030D-6E8A-4147-A177-3AD203B41FA5}">
                      <a16:colId xmlns:a16="http://schemas.microsoft.com/office/drawing/2014/main" val="2173299019"/>
                    </a:ext>
                  </a:extLst>
                </a:gridCol>
                <a:gridCol w="4296578">
                  <a:extLst>
                    <a:ext uri="{9D8B030D-6E8A-4147-A177-3AD203B41FA5}">
                      <a16:colId xmlns:a16="http://schemas.microsoft.com/office/drawing/2014/main" val="3435957381"/>
                    </a:ext>
                  </a:extLst>
                </a:gridCol>
                <a:gridCol w="909108">
                  <a:extLst>
                    <a:ext uri="{9D8B030D-6E8A-4147-A177-3AD203B41FA5}">
                      <a16:colId xmlns:a16="http://schemas.microsoft.com/office/drawing/2014/main" val="3943301106"/>
                    </a:ext>
                  </a:extLst>
                </a:gridCol>
              </a:tblGrid>
              <a:tr h="3565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334367"/>
                  </a:ext>
                </a:extLst>
              </a:tr>
              <a:tr h="35658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내 혈관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검사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혈압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혈당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콜레스테롤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체지방 분석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24069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금연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절주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영양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운동 상담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16159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뇌심혈관계질환 예방 전문교육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600405"/>
                  </a:ext>
                </a:extLst>
              </a:tr>
              <a:tr h="35658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바디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근골격계질환 예방 상담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9792169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근골격계질환 예방 전문교육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029002"/>
                  </a:ext>
                </a:extLst>
              </a:tr>
              <a:tr h="35658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안전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청력밀착도검사</a:t>
                      </a:r>
                      <a:r>
                        <a:rPr lang="en-US" altLang="ko-KR" sz="1300" b="1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300" b="1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</a:t>
                      </a:r>
                      <a:r>
                        <a:rPr lang="ko-KR" altLang="en-US" sz="1300" b="1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호흡구밀착도검사</a:t>
                      </a:r>
                      <a:r>
                        <a:rPr lang="en-US" altLang="ko-KR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309641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작업환경 컨설팅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567154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작업환경 상담 및 전문교육</a:t>
                      </a:r>
                      <a:endParaRPr lang="ko-KR" altLang="en-US" sz="13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266406"/>
                  </a:ext>
                </a:extLst>
              </a:tr>
              <a:tr h="35658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마음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직무 스트레스 예방 관리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924161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집단</a:t>
                      </a:r>
                      <a:r>
                        <a:rPr lang="ko-KR" altLang="en-US" sz="13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상담 및 개인 상담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672836"/>
                  </a:ext>
                </a:extLst>
              </a:tr>
              <a:tr h="3565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직업 트라우마</a:t>
                      </a:r>
                      <a:r>
                        <a:rPr lang="en-US" altLang="ko-KR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산업재해 트라우마 상담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86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81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텍스트 개체 틀 24">
            <a:extLst>
              <a:ext uri="{FF2B5EF4-FFF2-40B4-BE49-F238E27FC236}">
                <a16:creationId xmlns:a16="http://schemas.microsoft.com/office/drawing/2014/main" id="{84C7E5E4-AAAD-A841-8A0C-BECC827BB43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9684" y="626196"/>
            <a:ext cx="2925613" cy="248809"/>
          </a:xfrm>
        </p:spPr>
        <p:txBody>
          <a:bodyPr rtlCol="0">
            <a:noAutofit/>
          </a:bodyPr>
          <a:lstStyle/>
          <a:p>
            <a:pPr rtl="0"/>
            <a:r>
              <a:rPr lang="en-US" altLang="ko-KR" sz="1300" b="1" dirty="0"/>
              <a:t>&lt;</a:t>
            </a:r>
            <a:r>
              <a:rPr lang="ko-KR" altLang="en-US" sz="1300" b="1" dirty="0"/>
              <a:t>별첨</a:t>
            </a:r>
            <a:r>
              <a:rPr lang="en-US" altLang="ko-KR" sz="1300" b="1" dirty="0"/>
              <a:t>&gt; </a:t>
            </a:r>
            <a:r>
              <a:rPr lang="ko-KR" altLang="en-US" sz="1300" b="1" dirty="0"/>
              <a:t>전문교육 프로그램 현황</a:t>
            </a:r>
            <a:endParaRPr lang="ko" sz="1300" b="1" dirty="0"/>
          </a:p>
        </p:txBody>
      </p:sp>
      <p:cxnSp>
        <p:nvCxnSpPr>
          <p:cNvPr id="153" name="직선 화살표 연결선 152">
            <a:extLst>
              <a:ext uri="{FF2B5EF4-FFF2-40B4-BE49-F238E27FC236}">
                <a16:creationId xmlns:a16="http://schemas.microsoft.com/office/drawing/2014/main" id="{92D27F86-00CB-3644-8651-C1182ECB7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4630" y="725583"/>
            <a:ext cx="291220" cy="1"/>
          </a:xfrm>
          <a:prstGeom prst="straightConnector1">
            <a:avLst/>
          </a:prstGeom>
          <a:ln w="127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90215"/>
              </p:ext>
            </p:extLst>
          </p:nvPr>
        </p:nvGraphicFramePr>
        <p:xfrm>
          <a:off x="415885" y="987835"/>
          <a:ext cx="6144876" cy="72155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9190">
                  <a:extLst>
                    <a:ext uri="{9D8B030D-6E8A-4147-A177-3AD203B41FA5}">
                      <a16:colId xmlns:a16="http://schemas.microsoft.com/office/drawing/2014/main" val="2173299019"/>
                    </a:ext>
                  </a:extLst>
                </a:gridCol>
                <a:gridCol w="4296578">
                  <a:extLst>
                    <a:ext uri="{9D8B030D-6E8A-4147-A177-3AD203B41FA5}">
                      <a16:colId xmlns:a16="http://schemas.microsoft.com/office/drawing/2014/main" val="3435957381"/>
                    </a:ext>
                  </a:extLst>
                </a:gridCol>
                <a:gridCol w="909108">
                  <a:extLst>
                    <a:ext uri="{9D8B030D-6E8A-4147-A177-3AD203B41FA5}">
                      <a16:colId xmlns:a16="http://schemas.microsoft.com/office/drawing/2014/main" val="3943301106"/>
                    </a:ext>
                  </a:extLst>
                </a:gridCol>
              </a:tblGrid>
              <a:tr h="5550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분야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 과정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334367"/>
                  </a:ext>
                </a:extLst>
              </a:tr>
              <a:tr h="55504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내 혈관</a:t>
                      </a:r>
                    </a:p>
                  </a:txBody>
                  <a:tcPr anchor="ctr">
                    <a:solidFill>
                      <a:srgbClr val="EBEDE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직업병 예방 및 관리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603088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marL="0" algn="ctr" defTabSz="685800" rtl="0" eaLnBrk="1" latinLnBrk="1" hangingPunct="1"/>
                      <a:r>
                        <a:rPr lang="ko-KR" altLang="en-US" sz="1300" b="1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뇌심</a:t>
                      </a:r>
                    </a:p>
                  </a:txBody>
                  <a:tcPr anchor="ctr">
                    <a:solidFill>
                      <a:srgbClr val="EB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심폐소생술</a:t>
                      </a:r>
                      <a:endParaRPr lang="ko-KR" altLang="en-US" sz="1000" b="1" kern="0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16159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뇌심혈관질환 예방관리</a:t>
                      </a:r>
                      <a:endParaRPr lang="ko-KR" altLang="en-US" sz="1000" b="1" kern="0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600405"/>
                  </a:ext>
                </a:extLst>
              </a:tr>
              <a:tr h="55504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바디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근골격계질환 예방 관리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4100145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 전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 스트레칭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9792169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근력 강화 운동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근막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이완 운동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029002"/>
                  </a:ext>
                </a:extLst>
              </a:tr>
              <a:tr h="55504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안전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소음성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난청 예방 및 관리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보호구 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착용법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309641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err="1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근골격계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300" b="1" dirty="0" err="1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부담작업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유해요인조사 안내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567154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화학물질관리</a:t>
                      </a:r>
                      <a:r>
                        <a:rPr lang="en-US" altLang="ko-KR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(MSDS/GHS) </a:t>
                      </a:r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작업안전수칙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266406"/>
                  </a:ext>
                </a:extLst>
              </a:tr>
              <a:tr h="55504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웃어라</a:t>
                      </a:r>
                      <a:endParaRPr lang="en-US" altLang="ko-KR" sz="13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마음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직무</a:t>
                      </a:r>
                      <a:r>
                        <a:rPr lang="ko-KR" altLang="en-US" sz="1300" b="1" baseline="0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스트레스 예방 및 관리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924161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감정 코칭 프로그램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672836"/>
                  </a:ext>
                </a:extLst>
              </a:tr>
              <a:tr h="5550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ln>
                            <a:noFill/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회복탄력성 프로그램</a:t>
                      </a:r>
                      <a:endParaRPr lang="ko-KR" altLang="en-US" sz="13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ln>
                            <a:noFill/>
                          </a:ln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</a:t>
                      </a:r>
                      <a:endParaRPr lang="ko-KR" altLang="en-US" sz="13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863151"/>
                  </a:ext>
                </a:extLst>
              </a:tr>
            </a:tbl>
          </a:graphicData>
        </a:graphic>
      </p:graphicFrame>
      <p:sp>
        <p:nvSpPr>
          <p:cNvPr id="85" name="텍스트 개체 틀 148">
            <a:extLst>
              <a:ext uri="{FF2B5EF4-FFF2-40B4-BE49-F238E27FC236}">
                <a16:creationId xmlns:a16="http://schemas.microsoft.com/office/drawing/2014/main" id="{A7504683-E4D4-0D48-919D-A3FCB64E43C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3971588" y="132623"/>
            <a:ext cx="2662311" cy="300507"/>
          </a:xfrm>
        </p:spPr>
        <p:txBody>
          <a:bodyPr rIns="0" rtlCol="0">
            <a:noAutofit/>
          </a:bodyPr>
          <a:lstStyle/>
          <a:p>
            <a:pPr algn="r" rtl="0"/>
            <a:r>
              <a:rPr lang="en-US" altLang="ko-KR" sz="1600" b="1" dirty="0"/>
              <a:t>HEALTHY 4 ACTIONS</a:t>
            </a:r>
            <a:endParaRPr lang="ko" sz="1600" b="1" dirty="0"/>
          </a:p>
        </p:txBody>
      </p:sp>
    </p:spTree>
    <p:extLst>
      <p:ext uri="{BB962C8B-B14F-4D97-AF65-F5344CB8AC3E}">
        <p14:creationId xmlns:p14="http://schemas.microsoft.com/office/powerpoint/2010/main" val="96773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INFO Resume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D050"/>
      </a:accent1>
      <a:accent2>
        <a:srgbClr val="0070C0"/>
      </a:accent2>
      <a:accent3>
        <a:srgbClr val="00B0F0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867187_TF67752057" id="{26AA7D01-2247-45CC-832B-6B5766A2A5BF}" vid="{82F4A4AA-1465-4EEC-9088-6E0E2BE5F7C3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FC06E3-0E84-4E3F-B416-FB828DCF9B7F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f88797d-310b-4d46-ad9c-0c23fa0c8d45"/>
    <ds:schemaRef ds:uri="876de33e-aaa5-4507-9b92-b84e676ded0d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CC8330E-9243-41D2-B668-95E77A525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0558B0-8C20-4473-953C-1BB329A85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de33e-aaa5-4507-9b92-b84e676ded0d"/>
    <ds:schemaRef ds:uri="ef88797d-310b-4d46-ad9c-0c23fa0c8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국제 인포메이션 그래픽 이력서</Template>
  <TotalTime>0</TotalTime>
  <Words>256</Words>
  <Application>Microsoft Office PowerPoint</Application>
  <PresentationFormat>Letter 용지(8.5x11in)</PresentationFormat>
  <Paragraphs>85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Healthy 4 Actions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2020-12-10T01:40:01Z</dcterms:created>
  <dcterms:modified xsi:type="dcterms:W3CDTF">2021-03-30T04:51:09Z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